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9" r:id="rId1"/>
  </p:sldMasterIdLst>
  <p:notesMasterIdLst>
    <p:notesMasterId r:id="rId24"/>
  </p:notesMasterIdLst>
  <p:sldIdLst>
    <p:sldId id="256" r:id="rId2"/>
    <p:sldId id="257" r:id="rId3"/>
    <p:sldId id="258" r:id="rId4"/>
    <p:sldId id="260" r:id="rId5"/>
    <p:sldId id="287" r:id="rId6"/>
    <p:sldId id="278" r:id="rId7"/>
    <p:sldId id="286" r:id="rId8"/>
    <p:sldId id="289" r:id="rId9"/>
    <p:sldId id="288" r:id="rId10"/>
    <p:sldId id="298" r:id="rId11"/>
    <p:sldId id="297" r:id="rId12"/>
    <p:sldId id="290" r:id="rId13"/>
    <p:sldId id="291" r:id="rId14"/>
    <p:sldId id="292" r:id="rId15"/>
    <p:sldId id="299" r:id="rId16"/>
    <p:sldId id="294" r:id="rId17"/>
    <p:sldId id="300" r:id="rId18"/>
    <p:sldId id="295" r:id="rId19"/>
    <p:sldId id="296" r:id="rId20"/>
    <p:sldId id="269" r:id="rId21"/>
    <p:sldId id="259" r:id="rId22"/>
    <p:sldId id="301" r:id="rId23"/>
  </p:sldIdLst>
  <p:sldSz cx="9906000" cy="6858000" type="A4"/>
  <p:notesSz cx="7562850" cy="106965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956">
          <p15:clr>
            <a:srgbClr val="A4A3A4"/>
          </p15:clr>
        </p15:guide>
        <p15:guide id="2" pos="2664">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이 준용" initials="이준" lastIdx="1" clrIdx="0">
    <p:extLst>
      <p:ext uri="{19B8F6BF-5375-455C-9EA6-DF929625EA0E}">
        <p15:presenceInfo xmlns:p15="http://schemas.microsoft.com/office/powerpoint/2012/main" userId="5d4989a1036f2a78"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0B0B6"/>
    <a:srgbClr val="1A73E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 uri="ACF4677E-8BD2-47ae-8A1F-98590045965D">
      <hp:hncThemeShow xmlns:hp="http://schemas.haansoft.com/office/presentation/8.0" xmlns:dsp="http://schemas.microsoft.com/office/drawing/2008/diagram" xmlns:dgm="http://schemas.openxmlformats.org/drawingml/2006/diagram" xmlns:c="http://schemas.openxmlformats.org/drawingml/2006/chart" xmlns="" themeShowType="1" themeSkinType="1" themeTransitionType="1" useThemeTransition="1" byMouseClick="1" attrType="1" dur="200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465" autoAdjust="0"/>
    <p:restoredTop sz="89461" autoAdjust="0"/>
  </p:normalViewPr>
  <p:slideViewPr>
    <p:cSldViewPr>
      <p:cViewPr varScale="1">
        <p:scale>
          <a:sx n="102" d="100"/>
          <a:sy n="102" d="100"/>
        </p:scale>
        <p:origin x="1650" y="108"/>
      </p:cViewPr>
      <p:guideLst>
        <p:guide orient="horz" pos="1956"/>
        <p:guide pos="2664"/>
      </p:guideLst>
    </p:cSldViewPr>
  </p:slid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3277234" cy="534828"/>
          </a:xfrm>
          <a:prstGeom prst="rect">
            <a:avLst/>
          </a:prstGeom>
        </p:spPr>
        <p:txBody>
          <a:bodyPr vert="horz" lIns="91440" tIns="45720" rIns="91440" bIns="45720"/>
          <a:lstStyle>
            <a:lvl1pPr algn="l">
              <a:defRPr sz="1200"/>
            </a:lvl1pPr>
          </a:lstStyle>
          <a:p>
            <a:pPr lvl="0">
              <a:defRPr/>
            </a:pPr>
            <a:endParaRPr lang="ko-KR" altLang="en-US"/>
          </a:p>
        </p:txBody>
      </p:sp>
      <p:sp>
        <p:nvSpPr>
          <p:cNvPr id="3" name="날짜 개체 틀 2"/>
          <p:cNvSpPr>
            <a:spLocks noGrp="1"/>
          </p:cNvSpPr>
          <p:nvPr>
            <p:ph type="dt" idx="1"/>
          </p:nvPr>
        </p:nvSpPr>
        <p:spPr>
          <a:xfrm>
            <a:off x="4283864" y="0"/>
            <a:ext cx="3277234" cy="534828"/>
          </a:xfrm>
          <a:prstGeom prst="rect">
            <a:avLst/>
          </a:prstGeom>
        </p:spPr>
        <p:txBody>
          <a:bodyPr vert="horz" lIns="91440" tIns="45720" rIns="91440" bIns="45720"/>
          <a:lstStyle>
            <a:lvl1pPr algn="r">
              <a:defRPr sz="1200"/>
            </a:lvl1pPr>
          </a:lstStyle>
          <a:p>
            <a:pPr lvl="0">
              <a:defRPr/>
            </a:pPr>
            <a:fld id="{E2B2BC9D-A816-4D0A-858B-1D023B3A8ACA}" type="datetime1">
              <a:rPr lang="ko-KR" altLang="en-US"/>
              <a:pPr lvl="0">
                <a:defRPr/>
              </a:pPr>
              <a:t>2023-01-31</a:t>
            </a:fld>
            <a:endParaRPr lang="ko-KR" altLang="en-US"/>
          </a:p>
        </p:txBody>
      </p:sp>
      <p:sp>
        <p:nvSpPr>
          <p:cNvPr id="4" name="슬라이드 이미지 개체 틀 3"/>
          <p:cNvSpPr>
            <a:spLocks noGrp="1" noRot="1" noChangeAspect="1" noTextEdit="1"/>
          </p:cNvSpPr>
          <p:nvPr>
            <p:ph type="sldImg" idx="2"/>
          </p:nvPr>
        </p:nvSpPr>
        <p:spPr>
          <a:xfrm>
            <a:off x="884435" y="802243"/>
            <a:ext cx="5793978" cy="4011215"/>
          </a:xfrm>
          <a:prstGeom prst="rect">
            <a:avLst/>
          </a:prstGeom>
          <a:noFill/>
          <a:ln w="12700">
            <a:solidFill>
              <a:prstClr val="black"/>
            </a:solidFill>
          </a:ln>
        </p:spPr>
        <p:txBody>
          <a:bodyPr vert="horz" lIns="91440" tIns="45720" rIns="91440" bIns="45720" anchor="ctr"/>
          <a:lstStyle/>
          <a:p>
            <a:pPr lvl="0">
              <a:defRPr/>
            </a:pPr>
            <a:endParaRPr lang="ko-KR" altLang="en-US"/>
          </a:p>
        </p:txBody>
      </p:sp>
      <p:sp>
        <p:nvSpPr>
          <p:cNvPr id="5" name="슬라이드 노트 개체 틀 4"/>
          <p:cNvSpPr>
            <a:spLocks noGrp="1"/>
          </p:cNvSpPr>
          <p:nvPr>
            <p:ph type="body" sz="quarter" idx="3"/>
          </p:nvPr>
        </p:nvSpPr>
        <p:spPr>
          <a:xfrm>
            <a:off x="756284" y="5080873"/>
            <a:ext cx="6050279" cy="4813459"/>
          </a:xfrm>
          <a:prstGeom prst="rect">
            <a:avLst/>
          </a:prstGeom>
        </p:spPr>
        <p:txBody>
          <a:bodyPr vert="horz" lIns="91440" tIns="45720" rIns="91440" bIns="45720">
            <a:noAutofit/>
          </a:bodyPr>
          <a:lstStyle/>
          <a:p>
            <a:pPr lvl="0">
              <a:defRPr/>
            </a:pPr>
            <a:r>
              <a:rPr lang="ko-KR" altLang="en-US"/>
              <a:t>마스터 텍스트 스타일을 편집합니다</a:t>
            </a:r>
          </a:p>
          <a:p>
            <a:pPr lvl="1">
              <a:defRPr/>
            </a:pPr>
            <a:r>
              <a:rPr lang="ko-KR" altLang="en-US"/>
              <a:t>둘째 수준</a:t>
            </a:r>
          </a:p>
          <a:p>
            <a:pPr lvl="2">
              <a:defRPr/>
            </a:pPr>
            <a:r>
              <a:rPr lang="ko-KR" altLang="en-US"/>
              <a:t>셋째 수준</a:t>
            </a:r>
          </a:p>
          <a:p>
            <a:pPr lvl="3">
              <a:defRPr/>
            </a:pPr>
            <a:r>
              <a:rPr lang="ko-KR" altLang="en-US"/>
              <a:t>넷째 수준</a:t>
            </a:r>
          </a:p>
          <a:p>
            <a:pPr lvl="4">
              <a:defRPr/>
            </a:pPr>
            <a:r>
              <a:rPr lang="ko-KR" altLang="en-US"/>
              <a:t>다섯째 수준</a:t>
            </a:r>
          </a:p>
        </p:txBody>
      </p:sp>
      <p:sp>
        <p:nvSpPr>
          <p:cNvPr id="6" name="바닥글 개체 틀 5"/>
          <p:cNvSpPr>
            <a:spLocks noGrp="1"/>
          </p:cNvSpPr>
          <p:nvPr>
            <p:ph type="ftr" sz="quarter" idx="4"/>
          </p:nvPr>
        </p:nvSpPr>
        <p:spPr>
          <a:xfrm>
            <a:off x="0" y="10159890"/>
            <a:ext cx="3277234" cy="534828"/>
          </a:xfrm>
          <a:prstGeom prst="rect">
            <a:avLst/>
          </a:prstGeom>
        </p:spPr>
        <p:txBody>
          <a:bodyPr vert="horz" lIns="91440" tIns="45720" rIns="91440" bIns="45720" anchor="b"/>
          <a:lstStyle>
            <a:lvl1pPr algn="l">
              <a:defRPr sz="1200"/>
            </a:lvl1pPr>
          </a:lstStyle>
          <a:p>
            <a:pPr lvl="0">
              <a:defRPr/>
            </a:pPr>
            <a:endParaRPr lang="ko-KR" altLang="en-US"/>
          </a:p>
        </p:txBody>
      </p:sp>
      <p:sp>
        <p:nvSpPr>
          <p:cNvPr id="7" name="슬라이드 번호 개체 틀 6"/>
          <p:cNvSpPr>
            <a:spLocks noGrp="1"/>
          </p:cNvSpPr>
          <p:nvPr>
            <p:ph type="sldNum" sz="quarter" idx="5"/>
          </p:nvPr>
        </p:nvSpPr>
        <p:spPr>
          <a:xfrm>
            <a:off x="4283864" y="10159890"/>
            <a:ext cx="3277234" cy="534828"/>
          </a:xfrm>
          <a:prstGeom prst="rect">
            <a:avLst/>
          </a:prstGeom>
        </p:spPr>
        <p:txBody>
          <a:bodyPr vert="horz" lIns="91440" tIns="45720" rIns="91440" bIns="45720" anchor="b"/>
          <a:lstStyle>
            <a:lvl1pPr algn="r">
              <a:defRPr sz="1200"/>
            </a:lvl1pPr>
          </a:lstStyle>
          <a:p>
            <a:pPr lvl="0">
              <a:defRPr/>
            </a:pPr>
            <a:fld id="{09F4262C-968C-4EE9-8164-CE16364706B3}" type="slidenum">
              <a:rPr lang="ko-KR" altLang="en-US"/>
              <a:pPr lvl="0">
                <a:defRPr/>
              </a:pPr>
              <a:t>‹#›</a:t>
            </a:fld>
            <a:endParaRPr lang="ko-KR" altLang="en-US"/>
          </a:p>
        </p:txBody>
      </p:sp>
    </p:spTree>
    <p:extLst>
      <p:ext uri="{BB962C8B-B14F-4D97-AF65-F5344CB8AC3E}">
        <p14:creationId xmlns:p14="http://schemas.microsoft.com/office/powerpoint/2010/main" val="3796152215"/>
      </p:ext>
    </p:extLst>
  </p:cSld>
  <p:clrMap bg1="lt1" tx1="dk1" bg2="lt2" tx2="dk2" accent1="accent1" accent2="accent2" accent3="accent3" accent4="accent4" accent5="accent5" accent6="accent6" hlink="hlink" folHlink="folHlink"/>
  <p:hf hdr="0" ftr="0" dt="0"/>
  <p:notesStyle>
    <a:lvl1pPr marL="0" algn="l" defTabSz="914400" rtl="0" eaLnBrk="1" latinLnBrk="1" hangingPunct="1">
      <a:defRPr sz="1200" kern="1200">
        <a:solidFill>
          <a:schemeClr val="tx1"/>
        </a:solidFill>
        <a:latin typeface="+mj-lt"/>
        <a:ea typeface="+mj-ea"/>
        <a:cs typeface="+mj-cs"/>
      </a:defRPr>
    </a:lvl1pPr>
    <a:lvl2pPr marL="457200" algn="l" defTabSz="914400" rtl="0" eaLnBrk="1" latinLnBrk="1" hangingPunct="1">
      <a:defRPr sz="1200" kern="1200">
        <a:solidFill>
          <a:schemeClr val="tx1"/>
        </a:solidFill>
        <a:latin typeface="+mj-lt"/>
        <a:ea typeface="+mj-ea"/>
        <a:cs typeface="+mj-cs"/>
      </a:defRPr>
    </a:lvl2pPr>
    <a:lvl3pPr marL="914400" algn="l" defTabSz="914400" rtl="0" eaLnBrk="1" latinLnBrk="1" hangingPunct="1">
      <a:defRPr sz="1200" kern="1200">
        <a:solidFill>
          <a:schemeClr val="tx1"/>
        </a:solidFill>
        <a:latin typeface="+mj-lt"/>
        <a:ea typeface="+mj-ea"/>
        <a:cs typeface="+mj-cs"/>
      </a:defRPr>
    </a:lvl3pPr>
    <a:lvl4pPr marL="1371600" algn="l" defTabSz="914400" rtl="0" eaLnBrk="1" latinLnBrk="1" hangingPunct="1">
      <a:defRPr sz="1200" kern="1200">
        <a:solidFill>
          <a:schemeClr val="tx1"/>
        </a:solidFill>
        <a:latin typeface="+mj-lt"/>
        <a:ea typeface="+mj-ea"/>
        <a:cs typeface="+mj-cs"/>
      </a:defRPr>
    </a:lvl4pPr>
    <a:lvl5pPr marL="1828800" algn="l" defTabSz="914400" rtl="0" eaLnBrk="1" latinLnBrk="1" hangingPunct="1">
      <a:defRPr sz="1200" kern="1200">
        <a:solidFill>
          <a:schemeClr val="tx1"/>
        </a:solidFill>
        <a:latin typeface="+mj-lt"/>
        <a:ea typeface="+mj-ea"/>
        <a:cs typeface="+mj-cs"/>
      </a:defRPr>
    </a:lvl5pPr>
    <a:lvl6pPr marL="2286000" algn="l" defTabSz="914400" rtl="0" eaLnBrk="1" latinLnBrk="1" hangingPunct="1">
      <a:defRPr sz="1200" kern="1200">
        <a:solidFill>
          <a:schemeClr val="tx1"/>
        </a:solidFill>
        <a:latin typeface="+mj-lt"/>
        <a:ea typeface="+mj-ea"/>
        <a:cs typeface="+mj-cs"/>
      </a:defRPr>
    </a:lvl6pPr>
    <a:lvl7pPr marL="2743200" algn="l" defTabSz="914400" rtl="0" eaLnBrk="1" latinLnBrk="1" hangingPunct="1">
      <a:defRPr sz="1200" kern="1200">
        <a:solidFill>
          <a:schemeClr val="tx1"/>
        </a:solidFill>
        <a:latin typeface="+mj-lt"/>
        <a:ea typeface="+mj-ea"/>
        <a:cs typeface="+mj-cs"/>
      </a:defRPr>
    </a:lvl7pPr>
    <a:lvl8pPr marL="3200400" algn="l" defTabSz="914400" rtl="0" eaLnBrk="1" latinLnBrk="1" hangingPunct="1">
      <a:defRPr sz="1200" kern="1200">
        <a:solidFill>
          <a:schemeClr val="tx1"/>
        </a:solidFill>
        <a:latin typeface="+mj-lt"/>
        <a:ea typeface="+mj-ea"/>
        <a:cs typeface="+mj-cs"/>
      </a:defRPr>
    </a:lvl8pPr>
    <a:lvl9pPr marL="3657600" algn="l" defTabSz="914400" rtl="0" eaLnBrk="1" latinLnBrk="1" hangingPunct="1">
      <a:defRPr sz="1200" kern="1200">
        <a:solidFill>
          <a:schemeClr val="tx1"/>
        </a:solidFill>
        <a:latin typeface="+mj-lt"/>
        <a:ea typeface="+mj-ea"/>
        <a:cs typeface="+mj-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3"/>
          <p:cNvSpPr>
            <a:spLocks noGrp="1" noRot="1" noChangeAspect="1" noTextEdit="1"/>
          </p:cNvSpPr>
          <p:nvPr>
            <p:ph type="sldImg" idx="2"/>
          </p:nvPr>
        </p:nvSpPr>
        <p:spPr>
          <a:xfrm>
            <a:off x="884238" y="801688"/>
            <a:ext cx="5794375" cy="4011612"/>
          </a:xfrm>
        </p:spPr>
        <p:txBody>
          <a:bodyPr/>
          <a:lstStyle/>
          <a:p>
            <a:endParaRPr lang="ko-KR" altLang="en-US"/>
          </a:p>
        </p:txBody>
      </p:sp>
      <p:sp>
        <p:nvSpPr>
          <p:cNvPr id="3" name="슬라이드 노트 개체 틀 4"/>
          <p:cNvSpPr>
            <a:spLocks noGrp="1"/>
          </p:cNvSpPr>
          <p:nvPr>
            <p:ph type="body" sz="quarter" idx="3"/>
          </p:nvPr>
        </p:nvSpPr>
        <p:spPr/>
        <p:txBody>
          <a:bodyPr/>
          <a:lstStyle/>
          <a:p>
            <a:pPr lvl="0">
              <a:defRPr/>
            </a:pPr>
            <a:endParaRPr lang="ko-KR" altLang="en-US" dirty="0"/>
          </a:p>
        </p:txBody>
      </p:sp>
      <p:sp>
        <p:nvSpPr>
          <p:cNvPr id="4" name="슬라이드 번호 개체 틀 6"/>
          <p:cNvSpPr>
            <a:spLocks noGrp="1"/>
          </p:cNvSpPr>
          <p:nvPr>
            <p:ph type="sldNum" sz="quarter" idx="5"/>
          </p:nvPr>
        </p:nvSpPr>
        <p:spPr/>
        <p:txBody>
          <a:bodyPr/>
          <a:lstStyle/>
          <a:p>
            <a:pPr lvl="0"/>
            <a:fld id="{09F4262C-968C-4EE9-8164-CE16364706B3}" type="slidenum">
              <a:rPr lang="ko-KR" altLang="en-US" smtClean="0"/>
              <a:pPr/>
              <a:t>4</a:t>
            </a:fld>
            <a:endParaRPr lang="ko-KR" altLang="en-US"/>
          </a:p>
        </p:txBody>
      </p:sp>
    </p:spTree>
    <p:extLst>
      <p:ext uri="{BB962C8B-B14F-4D97-AF65-F5344CB8AC3E}">
        <p14:creationId xmlns:p14="http://schemas.microsoft.com/office/powerpoint/2010/main" val="33237606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884238" y="801688"/>
            <a:ext cx="5794375" cy="4011612"/>
          </a:xfrm>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pPr lvl="0">
              <a:defRPr/>
            </a:pPr>
            <a:fld id="{09F4262C-968C-4EE9-8164-CE16364706B3}" type="slidenum">
              <a:rPr lang="ko-KR" altLang="en-US" smtClean="0"/>
              <a:pPr lvl="0">
                <a:defRPr/>
              </a:pPr>
              <a:t>6</a:t>
            </a:fld>
            <a:endParaRPr lang="ko-KR" altLang="en-US"/>
          </a:p>
        </p:txBody>
      </p:sp>
    </p:spTree>
    <p:extLst>
      <p:ext uri="{BB962C8B-B14F-4D97-AF65-F5344CB8AC3E}">
        <p14:creationId xmlns:p14="http://schemas.microsoft.com/office/powerpoint/2010/main" val="40838915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3"/>
          <p:cNvSpPr>
            <a:spLocks noGrp="1" noRot="1" noChangeAspect="1" noTextEdit="1"/>
          </p:cNvSpPr>
          <p:nvPr>
            <p:ph type="sldImg" idx="2"/>
          </p:nvPr>
        </p:nvSpPr>
        <p:spPr>
          <a:xfrm>
            <a:off x="884238" y="801688"/>
            <a:ext cx="5794375" cy="4011612"/>
          </a:xfrm>
        </p:spPr>
        <p:txBody>
          <a:bodyPr/>
          <a:lstStyle/>
          <a:p>
            <a:endParaRPr lang="ko-KR" altLang="en-US"/>
          </a:p>
        </p:txBody>
      </p:sp>
      <p:sp>
        <p:nvSpPr>
          <p:cNvPr id="3" name="슬라이드 노트 개체 틀 4"/>
          <p:cNvSpPr>
            <a:spLocks noGrp="1"/>
          </p:cNvSpPr>
          <p:nvPr>
            <p:ph type="body" sz="quarter" idx="3"/>
          </p:nvPr>
        </p:nvSpPr>
        <p:spPr/>
        <p:txBody>
          <a:bodyPr/>
          <a:lstStyle/>
          <a:p>
            <a:pPr lvl="0">
              <a:defRPr/>
            </a:pPr>
            <a:endParaRPr lang="ko-KR" altLang="en-US"/>
          </a:p>
        </p:txBody>
      </p:sp>
      <p:sp>
        <p:nvSpPr>
          <p:cNvPr id="4" name="슬라이드 번호 개체 틀 6"/>
          <p:cNvSpPr>
            <a:spLocks noGrp="1"/>
          </p:cNvSpPr>
          <p:nvPr>
            <p:ph type="sldNum" sz="quarter" idx="5"/>
          </p:nvPr>
        </p:nvSpPr>
        <p:spPr/>
        <p:txBody>
          <a:bodyPr/>
          <a:lstStyle/>
          <a:p>
            <a:pPr lvl="0">
              <a:defRPr/>
            </a:pPr>
            <a:fld id="{09F4262C-968C-4EE9-8164-CE16364706B3}" type="slidenum">
              <a:rPr lang="ko-KR" altLang="en-US"/>
              <a:pPr lvl="0">
                <a:defRPr/>
              </a:pPr>
              <a:t>7</a:t>
            </a:fld>
            <a:endParaRPr lang="ko-KR" altLang="en-US"/>
          </a:p>
        </p:txBody>
      </p:sp>
    </p:spTree>
    <p:extLst>
      <p:ext uri="{BB962C8B-B14F-4D97-AF65-F5344CB8AC3E}">
        <p14:creationId xmlns:p14="http://schemas.microsoft.com/office/powerpoint/2010/main" val="20204380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884238" y="801688"/>
            <a:ext cx="5794375" cy="4011612"/>
          </a:xfrm>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pPr lvl="0">
              <a:defRPr/>
            </a:pPr>
            <a:fld id="{09F4262C-968C-4EE9-8164-CE16364706B3}" type="slidenum">
              <a:rPr lang="ko-KR" altLang="en-US" smtClean="0"/>
              <a:pPr lvl="0">
                <a:defRPr/>
              </a:pPr>
              <a:t>11</a:t>
            </a:fld>
            <a:endParaRPr lang="ko-KR" altLang="en-US"/>
          </a:p>
        </p:txBody>
      </p:sp>
    </p:spTree>
    <p:extLst>
      <p:ext uri="{BB962C8B-B14F-4D97-AF65-F5344CB8AC3E}">
        <p14:creationId xmlns:p14="http://schemas.microsoft.com/office/powerpoint/2010/main" val="2057361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884238" y="801688"/>
            <a:ext cx="5794375" cy="4011612"/>
          </a:xfrm>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pPr lvl="0">
              <a:defRPr/>
            </a:pPr>
            <a:fld id="{09F4262C-968C-4EE9-8164-CE16364706B3}" type="slidenum">
              <a:rPr lang="ko-KR" altLang="en-US" smtClean="0"/>
              <a:pPr lvl="0">
                <a:defRPr/>
              </a:pPr>
              <a:t>15</a:t>
            </a:fld>
            <a:endParaRPr lang="ko-KR" altLang="en-US"/>
          </a:p>
        </p:txBody>
      </p:sp>
    </p:spTree>
    <p:extLst>
      <p:ext uri="{BB962C8B-B14F-4D97-AF65-F5344CB8AC3E}">
        <p14:creationId xmlns:p14="http://schemas.microsoft.com/office/powerpoint/2010/main" val="18958461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884238" y="801688"/>
            <a:ext cx="5794375" cy="4011612"/>
          </a:xfrm>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pPr lvl="0">
              <a:defRPr/>
            </a:pPr>
            <a:fld id="{09F4262C-968C-4EE9-8164-CE16364706B3}" type="slidenum">
              <a:rPr lang="ko-KR" altLang="en-US" smtClean="0"/>
              <a:pPr lvl="0">
                <a:defRPr/>
              </a:pPr>
              <a:t>16</a:t>
            </a:fld>
            <a:endParaRPr lang="ko-KR" altLang="en-US"/>
          </a:p>
        </p:txBody>
      </p:sp>
    </p:spTree>
    <p:extLst>
      <p:ext uri="{BB962C8B-B14F-4D97-AF65-F5344CB8AC3E}">
        <p14:creationId xmlns:p14="http://schemas.microsoft.com/office/powerpoint/2010/main" val="16857284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3"/>
          <p:cNvSpPr>
            <a:spLocks noGrp="1" noRot="1" noChangeAspect="1" noTextEdit="1"/>
          </p:cNvSpPr>
          <p:nvPr>
            <p:ph type="sldImg" idx="2"/>
          </p:nvPr>
        </p:nvSpPr>
        <p:spPr>
          <a:xfrm>
            <a:off x="884238" y="801688"/>
            <a:ext cx="5794375" cy="4011612"/>
          </a:xfrm>
        </p:spPr>
        <p:txBody>
          <a:bodyPr/>
          <a:lstStyle/>
          <a:p>
            <a:endParaRPr lang="ko-KR" altLang="en-US"/>
          </a:p>
        </p:txBody>
      </p:sp>
      <p:sp>
        <p:nvSpPr>
          <p:cNvPr id="3" name="슬라이드 노트 개체 틀 4"/>
          <p:cNvSpPr>
            <a:spLocks noGrp="1"/>
          </p:cNvSpPr>
          <p:nvPr>
            <p:ph type="body" sz="quarter" idx="3"/>
          </p:nvPr>
        </p:nvSpPr>
        <p:spPr/>
        <p:txBody>
          <a:bodyPr/>
          <a:lstStyle/>
          <a:p>
            <a:pPr lvl="0">
              <a:defRPr/>
            </a:pPr>
            <a:endParaRPr lang="ko-KR" altLang="en-US" dirty="0"/>
          </a:p>
        </p:txBody>
      </p:sp>
      <p:sp>
        <p:nvSpPr>
          <p:cNvPr id="4" name="슬라이드 번호 개체 틀 6"/>
          <p:cNvSpPr>
            <a:spLocks noGrp="1"/>
          </p:cNvSpPr>
          <p:nvPr>
            <p:ph type="sldNum" sz="quarter" idx="5"/>
          </p:nvPr>
        </p:nvSpPr>
        <p:spPr/>
        <p:txBody>
          <a:bodyPr/>
          <a:lstStyle/>
          <a:p>
            <a:pPr lvl="0">
              <a:defRPr/>
            </a:pPr>
            <a:fld id="{09F4262C-968C-4EE9-8164-CE16364706B3}" type="slidenum">
              <a:rPr lang="ko-KR" altLang="en-US"/>
              <a:pPr lvl="0">
                <a:defRPr/>
              </a:pPr>
              <a:t>17</a:t>
            </a:fld>
            <a:endParaRPr lang="ko-KR" altLang="en-US"/>
          </a:p>
        </p:txBody>
      </p:sp>
    </p:spTree>
    <p:extLst>
      <p:ext uri="{BB962C8B-B14F-4D97-AF65-F5344CB8AC3E}">
        <p14:creationId xmlns:p14="http://schemas.microsoft.com/office/powerpoint/2010/main" val="29797255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884238" y="801688"/>
            <a:ext cx="5794375" cy="4011612"/>
          </a:xfrm>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pPr lvl="0">
              <a:defRPr/>
            </a:pPr>
            <a:fld id="{09F4262C-968C-4EE9-8164-CE16364706B3}" type="slidenum">
              <a:rPr lang="ko-KR" altLang="en-US" smtClean="0"/>
              <a:pPr lvl="0">
                <a:defRPr/>
              </a:pPr>
              <a:t>18</a:t>
            </a:fld>
            <a:endParaRPr lang="ko-KR" altLang="en-US"/>
          </a:p>
        </p:txBody>
      </p:sp>
    </p:spTree>
    <p:extLst>
      <p:ext uri="{BB962C8B-B14F-4D97-AF65-F5344CB8AC3E}">
        <p14:creationId xmlns:p14="http://schemas.microsoft.com/office/powerpoint/2010/main" val="34006710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742949" y="2130424"/>
            <a:ext cx="8420098" cy="1470025"/>
          </a:xfrm>
        </p:spPr>
        <p:txBody>
          <a:bodyPr/>
          <a:lstStyle/>
          <a:p>
            <a:pPr lvl="0">
              <a:defRPr/>
            </a:pPr>
            <a:r>
              <a:rPr lang="ko-KR" altLang="en-US"/>
              <a:t>마스터 제목 스타일 편집</a:t>
            </a:r>
          </a:p>
        </p:txBody>
      </p:sp>
      <p:sp>
        <p:nvSpPr>
          <p:cNvPr id="3" name="부제목 2"/>
          <p:cNvSpPr>
            <a:spLocks noGrp="1"/>
          </p:cNvSpPr>
          <p:nvPr>
            <p:ph type="subTitle" idx="1"/>
          </p:nvPr>
        </p:nvSpPr>
        <p:spPr>
          <a:xfrm>
            <a:off x="1485899" y="3886200"/>
            <a:ext cx="6934199" cy="1752599"/>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defRPr/>
            </a:pPr>
            <a:r>
              <a:rPr lang="ko-KR" altLang="en-US"/>
              <a:t>마스터 부제목 스타일 편집</a:t>
            </a:r>
          </a:p>
        </p:txBody>
      </p:sp>
      <p:sp>
        <p:nvSpPr>
          <p:cNvPr id="4" name="날짜 개체 틀 3"/>
          <p:cNvSpPr>
            <a:spLocks noGrp="1"/>
          </p:cNvSpPr>
          <p:nvPr>
            <p:ph type="dt" sz="half" idx="10"/>
          </p:nvPr>
        </p:nvSpPr>
        <p:spPr/>
        <p:txBody>
          <a:bodyPr/>
          <a:lstStyle/>
          <a:p>
            <a:pPr lvl="0">
              <a:defRPr/>
            </a:pPr>
            <a:fld id="{940A130E-E3B8-4EBE-931F-81B26B8448AA}" type="datetime1">
              <a:rPr lang="ko-KR" altLang="en-US"/>
              <a:pPr lvl="0">
                <a:defRPr/>
              </a:pPr>
              <a:t>2023-01-31</a:t>
            </a:fld>
            <a:endParaRPr lang="ko-KR" altLang="en-US"/>
          </a:p>
        </p:txBody>
      </p:sp>
      <p:sp>
        <p:nvSpPr>
          <p:cNvPr id="5" name="바닥글 개체 틀 4"/>
          <p:cNvSpPr>
            <a:spLocks noGrp="1"/>
          </p:cNvSpPr>
          <p:nvPr>
            <p:ph type="ftr" sz="quarter" idx="11"/>
          </p:nvPr>
        </p:nvSpPr>
        <p:spPr/>
        <p:txBody>
          <a:bodyPr/>
          <a:lstStyle/>
          <a:p>
            <a:pPr lvl="0">
              <a:defRPr/>
            </a:pPr>
            <a:endParaRPr lang="ko-KR" altLang="en-US"/>
          </a:p>
        </p:txBody>
      </p:sp>
      <p:sp>
        <p:nvSpPr>
          <p:cNvPr id="6" name="슬라이드 번호 개체 틀 5"/>
          <p:cNvSpPr>
            <a:spLocks noGrp="1"/>
          </p:cNvSpPr>
          <p:nvPr>
            <p:ph type="sldNum" sz="quarter" idx="12"/>
          </p:nvPr>
        </p:nvSpPr>
        <p:spPr/>
        <p:txBody>
          <a:bodyPr/>
          <a:lstStyle/>
          <a:p>
            <a:pPr lvl="0">
              <a:defRPr/>
            </a:pPr>
            <a:fld id="{800C6A38-4290-41DD-B95C-4155372FD4AF}" type="slidenum">
              <a:rPr lang="ko-KR" altLang="en-US"/>
              <a:pPr lvl="0">
                <a:defRPr/>
              </a:pPr>
              <a:t>‹#›</a:t>
            </a:fld>
            <a:endParaRPr lang="ko-KR" altLang="en-US"/>
          </a:p>
        </p:txBody>
      </p:sp>
    </p:spTree>
    <p:extLst>
      <p:ext uri="{BB962C8B-B14F-4D97-AF65-F5344CB8AC3E}">
        <p14:creationId xmlns:p14="http://schemas.microsoft.com/office/powerpoint/2010/main" val="2053864548"/>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objOnly" preserve="1">
  <p:cSld name="간지">
    <p:spTree>
      <p:nvGrpSpPr>
        <p:cNvPr id="1" name=""/>
        <p:cNvGrpSpPr/>
        <p:nvPr/>
      </p:nvGrpSpPr>
      <p:grpSpPr>
        <a:xfrm>
          <a:off x="0" y="0"/>
          <a:ext cx="0" cy="0"/>
          <a:chOff x="0" y="0"/>
          <a:chExt cx="0" cy="0"/>
        </a:xfrm>
      </p:grpSpPr>
      <p:sp>
        <p:nvSpPr>
          <p:cNvPr id="2" name="제목 1"/>
          <p:cNvSpPr>
            <a:spLocks noGrp="1"/>
          </p:cNvSpPr>
          <p:nvPr>
            <p:ph type="ctrTitle"/>
          </p:nvPr>
        </p:nvSpPr>
        <p:spPr>
          <a:xfrm>
            <a:off x="0" y="2130424"/>
            <a:ext cx="9905999" cy="1470025"/>
          </a:xfrm>
        </p:spPr>
        <p:txBody>
          <a:bodyPr>
            <a:normAutofit/>
          </a:bodyPr>
          <a:lstStyle>
            <a:lvl1pPr>
              <a:defRPr sz="4400" b="1"/>
            </a:lvl1pPr>
          </a:lstStyle>
          <a:p>
            <a:pPr lvl="0">
              <a:defRPr/>
            </a:pPr>
            <a:r>
              <a:rPr lang="ko-KR" altLang="en-US"/>
              <a:t>마스터 제목 스타일 편집</a:t>
            </a:r>
          </a:p>
        </p:txBody>
      </p:sp>
      <p:sp>
        <p:nvSpPr>
          <p:cNvPr id="3" name="날짜 개체 틀 3"/>
          <p:cNvSpPr>
            <a:spLocks noGrp="1"/>
          </p:cNvSpPr>
          <p:nvPr>
            <p:ph type="dt" sz="half" idx="10"/>
          </p:nvPr>
        </p:nvSpPr>
        <p:spPr/>
        <p:txBody>
          <a:bodyPr/>
          <a:lstStyle/>
          <a:p>
            <a:pPr lvl="0">
              <a:defRPr/>
            </a:pPr>
            <a:fld id="{CA348888-F454-4AD2-BA62-3AF29D9807C0}" type="datetime1">
              <a:rPr lang="ko-KR" altLang="en-US"/>
              <a:pPr lvl="0">
                <a:defRPr/>
              </a:pPr>
              <a:t>2023-01-31</a:t>
            </a:fld>
            <a:endParaRPr lang="ko-KR" altLang="en-US"/>
          </a:p>
        </p:txBody>
      </p:sp>
      <p:sp>
        <p:nvSpPr>
          <p:cNvPr id="4" name="바닥글 개체 틀 4"/>
          <p:cNvSpPr>
            <a:spLocks noGrp="1"/>
          </p:cNvSpPr>
          <p:nvPr>
            <p:ph type="ftr" sz="quarter" idx="11"/>
          </p:nvPr>
        </p:nvSpPr>
        <p:spPr/>
        <p:txBody>
          <a:bodyPr/>
          <a:lstStyle/>
          <a:p>
            <a:pPr lvl="0">
              <a:defRPr/>
            </a:pPr>
            <a:endParaRPr lang="ko-KR" altLang="en-US"/>
          </a:p>
        </p:txBody>
      </p:sp>
      <p:sp>
        <p:nvSpPr>
          <p:cNvPr id="5" name="슬라이드 번호 개체 틀 5"/>
          <p:cNvSpPr>
            <a:spLocks noGrp="1"/>
          </p:cNvSpPr>
          <p:nvPr>
            <p:ph type="sldNum" sz="quarter" idx="12"/>
          </p:nvPr>
        </p:nvSpPr>
        <p:spPr/>
        <p:txBody>
          <a:bodyPr/>
          <a:lstStyle/>
          <a:p>
            <a:pPr lvl="0">
              <a:defRPr/>
            </a:pPr>
            <a:fld id="{AD22CD3B-FDDF-4998-970C-76E6E0BEC65F}" type="slidenum">
              <a:rPr lang="ko-KR" altLang="en-US"/>
              <a:pPr lvl="0">
                <a:defRPr/>
              </a:pPr>
              <a:t>‹#›</a:t>
            </a:fld>
            <a:endParaRPr lang="ko-KR" altLang="en-US"/>
          </a:p>
        </p:txBody>
      </p:sp>
    </p:spTree>
    <p:extLst>
      <p:ext uri="{BB962C8B-B14F-4D97-AF65-F5344CB8AC3E}">
        <p14:creationId xmlns:p14="http://schemas.microsoft.com/office/powerpoint/2010/main" val="3654795905"/>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clipArtAndTx" preserve="1">
  <p:cSld name="목차">
    <p:spTree>
      <p:nvGrpSpPr>
        <p:cNvPr id="1" name=""/>
        <p:cNvGrpSpPr/>
        <p:nvPr/>
      </p:nvGrpSpPr>
      <p:grpSpPr>
        <a:xfrm>
          <a:off x="0" y="0"/>
          <a:ext cx="0" cy="0"/>
          <a:chOff x="0" y="0"/>
          <a:chExt cx="0" cy="0"/>
        </a:xfrm>
      </p:grpSpPr>
      <p:sp>
        <p:nvSpPr>
          <p:cNvPr id="2" name="제목 1"/>
          <p:cNvSpPr>
            <a:spLocks noGrp="1"/>
          </p:cNvSpPr>
          <p:nvPr>
            <p:ph type="title"/>
          </p:nvPr>
        </p:nvSpPr>
        <p:spPr>
          <a:xfrm>
            <a:off x="495299" y="274637"/>
            <a:ext cx="8915399" cy="1142999"/>
          </a:xfrm>
        </p:spPr>
        <p:txBody>
          <a:bodyPr/>
          <a:lstStyle>
            <a:lvl1pPr>
              <a:defRPr/>
            </a:lvl1pPr>
          </a:lstStyle>
          <a:p>
            <a:pPr lvl="0">
              <a:defRPr/>
            </a:pPr>
            <a:r>
              <a:rPr lang="ko-KR" altLang="en-US"/>
              <a:t>마스터 제목 스타일 편집</a:t>
            </a:r>
          </a:p>
        </p:txBody>
      </p:sp>
      <p:sp>
        <p:nvSpPr>
          <p:cNvPr id="8" name="텍스트 개체 틀 7"/>
          <p:cNvSpPr>
            <a:spLocks noGrp="1"/>
          </p:cNvSpPr>
          <p:nvPr>
            <p:ph type="body" sz="quarter" idx="14"/>
          </p:nvPr>
        </p:nvSpPr>
        <p:spPr>
          <a:xfrm>
            <a:off x="2321700" y="2214562"/>
            <a:ext cx="5262579" cy="3214686"/>
          </a:xfrm>
        </p:spPr>
        <p:txBody>
          <a:bodyPr>
            <a:normAutofit/>
          </a:bodyPr>
          <a:lstStyle>
            <a:lvl1pPr>
              <a:lnSpc>
                <a:spcPct val="150000"/>
              </a:lnSpc>
              <a:defRPr sz="2400"/>
            </a:lvl1pPr>
          </a:lstStyle>
          <a:p>
            <a:pPr lvl="0">
              <a:defRPr/>
            </a:pPr>
            <a:r>
              <a:rPr lang="ko-KR" altLang="en-US"/>
              <a:t>첫째 목차</a:t>
            </a:r>
          </a:p>
          <a:p>
            <a:pPr lvl="0">
              <a:defRPr/>
            </a:pPr>
            <a:r>
              <a:rPr lang="ko-KR" altLang="en-US"/>
              <a:t>둘째 목차</a:t>
            </a:r>
          </a:p>
          <a:p>
            <a:pPr lvl="0">
              <a:defRPr/>
            </a:pPr>
            <a:r>
              <a:rPr lang="ko-KR" altLang="en-US"/>
              <a:t>셋째 목차</a:t>
            </a:r>
          </a:p>
          <a:p>
            <a:pPr lvl="0">
              <a:defRPr/>
            </a:pPr>
            <a:r>
              <a:rPr lang="ko-KR" altLang="en-US"/>
              <a:t>넷째 목차</a:t>
            </a:r>
          </a:p>
          <a:p>
            <a:pPr lvl="0">
              <a:defRPr/>
            </a:pPr>
            <a:r>
              <a:rPr lang="ko-KR" altLang="en-US"/>
              <a:t>다섯째 목차</a:t>
            </a:r>
          </a:p>
        </p:txBody>
      </p:sp>
      <p:sp>
        <p:nvSpPr>
          <p:cNvPr id="4" name="날짜 개체 틀 3"/>
          <p:cNvSpPr>
            <a:spLocks noGrp="1"/>
          </p:cNvSpPr>
          <p:nvPr>
            <p:ph type="dt" sz="half" idx="10"/>
          </p:nvPr>
        </p:nvSpPr>
        <p:spPr/>
        <p:txBody>
          <a:bodyPr/>
          <a:lstStyle/>
          <a:p>
            <a:pPr lvl="0">
              <a:defRPr/>
            </a:pPr>
            <a:fld id="{956FEC12-A4C9-4837-AF94-AD867782C04C}" type="datetime1">
              <a:rPr lang="ko-KR" altLang="en-US"/>
              <a:pPr lvl="0">
                <a:defRPr/>
              </a:pPr>
              <a:t>2023-01-31</a:t>
            </a:fld>
            <a:endParaRPr lang="ko-KR" altLang="en-US"/>
          </a:p>
        </p:txBody>
      </p:sp>
      <p:sp>
        <p:nvSpPr>
          <p:cNvPr id="5" name="바닥글 개체 틀 4"/>
          <p:cNvSpPr>
            <a:spLocks noGrp="1"/>
          </p:cNvSpPr>
          <p:nvPr>
            <p:ph type="ftr" sz="quarter" idx="11"/>
          </p:nvPr>
        </p:nvSpPr>
        <p:spPr/>
        <p:txBody>
          <a:bodyPr/>
          <a:lstStyle/>
          <a:p>
            <a:pPr lvl="0">
              <a:defRPr/>
            </a:pPr>
            <a:endParaRPr lang="ko-KR" altLang="en-US"/>
          </a:p>
        </p:txBody>
      </p:sp>
      <p:sp>
        <p:nvSpPr>
          <p:cNvPr id="6" name="슬라이드 번호 개체 틀 5"/>
          <p:cNvSpPr>
            <a:spLocks noGrp="1"/>
          </p:cNvSpPr>
          <p:nvPr>
            <p:ph type="sldNum" sz="quarter" idx="12"/>
          </p:nvPr>
        </p:nvSpPr>
        <p:spPr/>
        <p:txBody>
          <a:bodyPr/>
          <a:lstStyle/>
          <a:p>
            <a:pPr lvl="0">
              <a:defRPr/>
            </a:pPr>
            <a:fld id="{AD22CD3B-FDDF-4998-970C-76E6E0BEC65F}" type="slidenum">
              <a:rPr lang="ko-KR" altLang="en-US"/>
              <a:pPr lvl="0">
                <a:defRPr/>
              </a:pPr>
              <a:t>‹#›</a:t>
            </a:fld>
            <a:endParaRPr lang="ko-KR" altLang="en-US"/>
          </a:p>
        </p:txBody>
      </p:sp>
    </p:spTree>
    <p:extLst>
      <p:ext uri="{BB962C8B-B14F-4D97-AF65-F5344CB8AC3E}">
        <p14:creationId xmlns:p14="http://schemas.microsoft.com/office/powerpoint/2010/main" val="2652369309"/>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세로 제목 및 본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7181849" y="274637"/>
            <a:ext cx="2228849" cy="5851524"/>
          </a:xfrm>
        </p:spPr>
        <p:txBody>
          <a:bodyPr vert="eaVert"/>
          <a:lstStyle/>
          <a:p>
            <a:pPr lvl="0">
              <a:defRPr/>
            </a:pPr>
            <a:r>
              <a:rPr lang="ko-KR" altLang="en-US"/>
              <a:t>마스터 제목 스타일 편집</a:t>
            </a:r>
          </a:p>
        </p:txBody>
      </p:sp>
      <p:sp>
        <p:nvSpPr>
          <p:cNvPr id="3" name="세로 텍스트 개체 틀 2"/>
          <p:cNvSpPr>
            <a:spLocks noGrp="1"/>
          </p:cNvSpPr>
          <p:nvPr>
            <p:ph type="body" orient="vert" idx="1"/>
          </p:nvPr>
        </p:nvSpPr>
        <p:spPr>
          <a:xfrm>
            <a:off x="495299" y="274637"/>
            <a:ext cx="6521449" cy="5851524"/>
          </a:xfrm>
        </p:spPr>
        <p:txBody>
          <a:bodyPr vert="eaVert"/>
          <a:lstStyle/>
          <a:p>
            <a:pPr lvl="0">
              <a:defRPr/>
            </a:pPr>
            <a:r>
              <a:rPr lang="ko-KR" altLang="en-US"/>
              <a:t>마스터 텍스트 스타일을 편집합니다</a:t>
            </a:r>
          </a:p>
          <a:p>
            <a:pPr lvl="1">
              <a:defRPr/>
            </a:pPr>
            <a:r>
              <a:rPr lang="ko-KR" altLang="en-US"/>
              <a:t>둘째 수준</a:t>
            </a:r>
          </a:p>
          <a:p>
            <a:pPr lvl="2">
              <a:defRPr/>
            </a:pPr>
            <a:r>
              <a:rPr lang="ko-KR" altLang="en-US"/>
              <a:t>셋째 수준</a:t>
            </a:r>
          </a:p>
          <a:p>
            <a:pPr lvl="3">
              <a:defRPr/>
            </a:pPr>
            <a:r>
              <a:rPr lang="ko-KR" altLang="en-US"/>
              <a:t>넷째 수준</a:t>
            </a:r>
          </a:p>
          <a:p>
            <a:pPr lvl="4">
              <a:defRPr/>
            </a:pPr>
            <a:r>
              <a:rPr lang="ko-KR" altLang="en-US"/>
              <a:t>다섯째 수준</a:t>
            </a:r>
          </a:p>
        </p:txBody>
      </p:sp>
      <p:sp>
        <p:nvSpPr>
          <p:cNvPr id="4" name="날짜 개체 틀 3"/>
          <p:cNvSpPr>
            <a:spLocks noGrp="1"/>
          </p:cNvSpPr>
          <p:nvPr>
            <p:ph type="dt" sz="half" idx="10"/>
          </p:nvPr>
        </p:nvSpPr>
        <p:spPr/>
        <p:txBody>
          <a:bodyPr/>
          <a:lstStyle/>
          <a:p>
            <a:pPr lvl="0">
              <a:defRPr/>
            </a:pPr>
            <a:fld id="{957F84A3-4F29-4053-ACFD-1BAF2D3F140C}" type="datetime1">
              <a:rPr lang="ko-KR" altLang="en-US"/>
              <a:pPr lvl="0">
                <a:defRPr/>
              </a:pPr>
              <a:t>2023-01-31</a:t>
            </a:fld>
            <a:endParaRPr lang="ko-KR" altLang="en-US"/>
          </a:p>
        </p:txBody>
      </p:sp>
      <p:sp>
        <p:nvSpPr>
          <p:cNvPr id="5" name="바닥글 개체 틀 4"/>
          <p:cNvSpPr>
            <a:spLocks noGrp="1"/>
          </p:cNvSpPr>
          <p:nvPr>
            <p:ph type="ftr" sz="quarter" idx="11"/>
          </p:nvPr>
        </p:nvSpPr>
        <p:spPr/>
        <p:txBody>
          <a:bodyPr/>
          <a:lstStyle/>
          <a:p>
            <a:pPr lvl="0">
              <a:defRPr/>
            </a:pPr>
            <a:endParaRPr lang="ko-KR" altLang="en-US"/>
          </a:p>
        </p:txBody>
      </p:sp>
      <p:sp>
        <p:nvSpPr>
          <p:cNvPr id="6" name="슬라이드 번호 개체 틀 5"/>
          <p:cNvSpPr>
            <a:spLocks noGrp="1"/>
          </p:cNvSpPr>
          <p:nvPr>
            <p:ph type="sldNum" sz="quarter" idx="12"/>
          </p:nvPr>
        </p:nvSpPr>
        <p:spPr/>
        <p:txBody>
          <a:bodyPr/>
          <a:lstStyle/>
          <a:p>
            <a:pPr lvl="0">
              <a:defRPr/>
            </a:pPr>
            <a:fld id="{AD22CD3B-FDDF-4998-970C-76E6E0BEC65F}" type="slidenum">
              <a:rPr lang="ko-KR" altLang="en-US"/>
              <a:pPr lvl="0">
                <a:defRPr/>
              </a:pPr>
              <a:t>‹#›</a:t>
            </a:fld>
            <a:endParaRPr lang="ko-KR" altLang="en-US"/>
          </a:p>
        </p:txBody>
      </p:sp>
    </p:spTree>
    <p:extLst>
      <p:ext uri="{BB962C8B-B14F-4D97-AF65-F5344CB8AC3E}">
        <p14:creationId xmlns:p14="http://schemas.microsoft.com/office/powerpoint/2010/main" val="3420116925"/>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pPr lvl="0">
              <a:defRPr/>
            </a:pPr>
            <a:r>
              <a:rPr lang="ko-KR" altLang="en-US"/>
              <a:t>마스터 제목 스타일 편집</a:t>
            </a:r>
          </a:p>
        </p:txBody>
      </p:sp>
      <p:sp>
        <p:nvSpPr>
          <p:cNvPr id="3" name="내용 개체 틀 2"/>
          <p:cNvSpPr>
            <a:spLocks noGrp="1"/>
          </p:cNvSpPr>
          <p:nvPr>
            <p:ph idx="1"/>
          </p:nvPr>
        </p:nvSpPr>
        <p:spPr/>
        <p:txBody>
          <a:bodyPr/>
          <a:lstStyle/>
          <a:p>
            <a:pPr lvl="0">
              <a:defRPr/>
            </a:pPr>
            <a:r>
              <a:rPr lang="ko-KR" altLang="en-US"/>
              <a:t>마스터 텍스트 스타일을 편집합니다</a:t>
            </a:r>
          </a:p>
          <a:p>
            <a:pPr lvl="1">
              <a:defRPr/>
            </a:pPr>
            <a:r>
              <a:rPr lang="ko-KR" altLang="en-US"/>
              <a:t>둘째 수준</a:t>
            </a:r>
          </a:p>
          <a:p>
            <a:pPr lvl="2">
              <a:defRPr/>
            </a:pPr>
            <a:r>
              <a:rPr lang="ko-KR" altLang="en-US"/>
              <a:t>셋째 수준</a:t>
            </a:r>
          </a:p>
          <a:p>
            <a:pPr lvl="3">
              <a:defRPr/>
            </a:pPr>
            <a:r>
              <a:rPr lang="ko-KR" altLang="en-US"/>
              <a:t>넷째 수준</a:t>
            </a:r>
          </a:p>
          <a:p>
            <a:pPr lvl="4">
              <a:defRPr/>
            </a:pPr>
            <a:r>
              <a:rPr lang="ko-KR" altLang="en-US"/>
              <a:t>다섯째 수준</a:t>
            </a:r>
          </a:p>
        </p:txBody>
      </p:sp>
      <p:sp>
        <p:nvSpPr>
          <p:cNvPr id="4" name="날짜 개체 틀 3"/>
          <p:cNvSpPr>
            <a:spLocks noGrp="1"/>
          </p:cNvSpPr>
          <p:nvPr>
            <p:ph type="dt" sz="half" idx="10"/>
          </p:nvPr>
        </p:nvSpPr>
        <p:spPr/>
        <p:txBody>
          <a:bodyPr/>
          <a:lstStyle/>
          <a:p>
            <a:pPr lvl="0">
              <a:defRPr/>
            </a:pPr>
            <a:fld id="{4953836A-82A3-4C8B-9D31-CD724F3673ED}" type="datetime1">
              <a:rPr lang="ko-KR" altLang="en-US"/>
              <a:pPr lvl="0">
                <a:defRPr/>
              </a:pPr>
              <a:t>2023-01-31</a:t>
            </a:fld>
            <a:endParaRPr lang="ko-KR" altLang="en-US"/>
          </a:p>
        </p:txBody>
      </p:sp>
      <p:sp>
        <p:nvSpPr>
          <p:cNvPr id="5" name="바닥글 개체 틀 4"/>
          <p:cNvSpPr>
            <a:spLocks noGrp="1"/>
          </p:cNvSpPr>
          <p:nvPr>
            <p:ph type="ftr" sz="quarter" idx="11"/>
          </p:nvPr>
        </p:nvSpPr>
        <p:spPr/>
        <p:txBody>
          <a:bodyPr/>
          <a:lstStyle/>
          <a:p>
            <a:pPr lvl="0">
              <a:defRPr/>
            </a:pPr>
            <a:endParaRPr lang="ko-KR" altLang="en-US"/>
          </a:p>
        </p:txBody>
      </p:sp>
      <p:sp>
        <p:nvSpPr>
          <p:cNvPr id="6" name="슬라이드 번호 개체 틀 5"/>
          <p:cNvSpPr>
            <a:spLocks noGrp="1"/>
          </p:cNvSpPr>
          <p:nvPr>
            <p:ph type="sldNum" sz="quarter" idx="12"/>
          </p:nvPr>
        </p:nvSpPr>
        <p:spPr/>
        <p:txBody>
          <a:bodyPr/>
          <a:lstStyle/>
          <a:p>
            <a:pPr lvl="0">
              <a:defRPr/>
            </a:pPr>
            <a:fld id="{AD22CD3B-FDDF-4998-970C-76E6E0BEC65F}" type="slidenum">
              <a:rPr lang="ko-KR" altLang="en-US"/>
              <a:pPr lvl="0">
                <a:defRPr/>
              </a:pPr>
              <a:t>‹#›</a:t>
            </a:fld>
            <a:endParaRPr lang="ko-KR" altLang="en-US"/>
          </a:p>
        </p:txBody>
      </p:sp>
    </p:spTree>
    <p:extLst>
      <p:ext uri="{BB962C8B-B14F-4D97-AF65-F5344CB8AC3E}">
        <p14:creationId xmlns:p14="http://schemas.microsoft.com/office/powerpoint/2010/main" val="428805988"/>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3"/>
          <p:cNvSpPr>
            <a:spLocks noGrp="1"/>
          </p:cNvSpPr>
          <p:nvPr>
            <p:ph type="dt" sz="half" idx="10"/>
          </p:nvPr>
        </p:nvSpPr>
        <p:spPr/>
        <p:txBody>
          <a:bodyPr/>
          <a:lstStyle/>
          <a:p>
            <a:pPr lvl="0">
              <a:defRPr/>
            </a:pPr>
            <a:fld id="{AD2EBAF6-36D0-4DD8-B695-D4C1B37E35D6}" type="datetime1">
              <a:rPr lang="ko-KR" altLang="en-US"/>
              <a:pPr lvl="0">
                <a:defRPr/>
              </a:pPr>
              <a:t>2023-01-31</a:t>
            </a:fld>
            <a:endParaRPr lang="ko-KR" altLang="en-US"/>
          </a:p>
        </p:txBody>
      </p:sp>
      <p:sp>
        <p:nvSpPr>
          <p:cNvPr id="3" name="바닥글 개체 틀 4"/>
          <p:cNvSpPr>
            <a:spLocks noGrp="1"/>
          </p:cNvSpPr>
          <p:nvPr>
            <p:ph type="ftr" sz="quarter" idx="11"/>
          </p:nvPr>
        </p:nvSpPr>
        <p:spPr/>
        <p:txBody>
          <a:bodyPr/>
          <a:lstStyle/>
          <a:p>
            <a:pPr lvl="0">
              <a:defRPr/>
            </a:pPr>
            <a:endParaRPr lang="ko-KR" altLang="en-US"/>
          </a:p>
        </p:txBody>
      </p:sp>
      <p:sp>
        <p:nvSpPr>
          <p:cNvPr id="4" name="슬라이드 번호 개체 틀 5"/>
          <p:cNvSpPr>
            <a:spLocks noGrp="1"/>
          </p:cNvSpPr>
          <p:nvPr>
            <p:ph type="sldNum" sz="quarter" idx="12"/>
          </p:nvPr>
        </p:nvSpPr>
        <p:spPr/>
        <p:txBody>
          <a:bodyPr/>
          <a:lstStyle/>
          <a:p>
            <a:pPr lvl="0">
              <a:defRPr/>
            </a:pPr>
            <a:fld id="{AD22CD3B-FDDF-4998-970C-76E6E0BEC65F}" type="slidenum">
              <a:rPr lang="ko-KR" altLang="en-US"/>
              <a:pPr lvl="0">
                <a:defRPr/>
              </a:pPr>
              <a:t>‹#›</a:t>
            </a:fld>
            <a:endParaRPr lang="ko-KR" altLang="en-US"/>
          </a:p>
        </p:txBody>
      </p:sp>
    </p:spTree>
    <p:extLst>
      <p:ext uri="{BB962C8B-B14F-4D97-AF65-F5344CB8AC3E}">
        <p14:creationId xmlns:p14="http://schemas.microsoft.com/office/powerpoint/2010/main" val="3198235267"/>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82504" y="4406899"/>
            <a:ext cx="8420098" cy="1362074"/>
          </a:xfrm>
        </p:spPr>
        <p:txBody>
          <a:bodyPr anchor="t"/>
          <a:lstStyle>
            <a:lvl1pPr algn="l">
              <a:defRPr sz="4000" b="1" cap="all"/>
            </a:lvl1pPr>
          </a:lstStyle>
          <a:p>
            <a:pPr lvl="0">
              <a:defRPr/>
            </a:pPr>
            <a:r>
              <a:rPr lang="ko-KR" altLang="en-US"/>
              <a:t>마스터 제목 스타일 편집</a:t>
            </a:r>
          </a:p>
        </p:txBody>
      </p:sp>
      <p:sp>
        <p:nvSpPr>
          <p:cNvPr id="3" name="텍스트 개체 틀 2"/>
          <p:cNvSpPr>
            <a:spLocks noGrp="1"/>
          </p:cNvSpPr>
          <p:nvPr>
            <p:ph type="body" idx="1"/>
          </p:nvPr>
        </p:nvSpPr>
        <p:spPr>
          <a:xfrm>
            <a:off x="782504" y="2906712"/>
            <a:ext cx="8420098" cy="1500186"/>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defRPr/>
            </a:pPr>
            <a:r>
              <a:rPr lang="ko-KR" altLang="en-US"/>
              <a:t>마스터 텍스트 스타일을 편집합니다</a:t>
            </a:r>
          </a:p>
        </p:txBody>
      </p:sp>
      <p:sp>
        <p:nvSpPr>
          <p:cNvPr id="4" name="날짜 개체 틀 3"/>
          <p:cNvSpPr>
            <a:spLocks noGrp="1"/>
          </p:cNvSpPr>
          <p:nvPr>
            <p:ph type="dt" sz="half" idx="10"/>
          </p:nvPr>
        </p:nvSpPr>
        <p:spPr/>
        <p:txBody>
          <a:bodyPr/>
          <a:lstStyle/>
          <a:p>
            <a:pPr lvl="0">
              <a:defRPr/>
            </a:pPr>
            <a:fld id="{60728D28-603B-4EFC-80F8-17E5E9107035}" type="datetime1">
              <a:rPr lang="ko-KR" altLang="en-US"/>
              <a:pPr lvl="0">
                <a:defRPr/>
              </a:pPr>
              <a:t>2023-01-31</a:t>
            </a:fld>
            <a:endParaRPr lang="ko-KR" altLang="en-US"/>
          </a:p>
        </p:txBody>
      </p:sp>
      <p:sp>
        <p:nvSpPr>
          <p:cNvPr id="5" name="바닥글 개체 틀 4"/>
          <p:cNvSpPr>
            <a:spLocks noGrp="1"/>
          </p:cNvSpPr>
          <p:nvPr>
            <p:ph type="ftr" sz="quarter" idx="11"/>
          </p:nvPr>
        </p:nvSpPr>
        <p:spPr/>
        <p:txBody>
          <a:bodyPr/>
          <a:lstStyle/>
          <a:p>
            <a:pPr lvl="0">
              <a:defRPr/>
            </a:pPr>
            <a:endParaRPr lang="ko-KR" altLang="en-US"/>
          </a:p>
        </p:txBody>
      </p:sp>
      <p:sp>
        <p:nvSpPr>
          <p:cNvPr id="6" name="슬라이드 번호 개체 틀 5"/>
          <p:cNvSpPr>
            <a:spLocks noGrp="1"/>
          </p:cNvSpPr>
          <p:nvPr>
            <p:ph type="sldNum" sz="quarter" idx="12"/>
          </p:nvPr>
        </p:nvSpPr>
        <p:spPr/>
        <p:txBody>
          <a:bodyPr/>
          <a:lstStyle/>
          <a:p>
            <a:pPr lvl="0">
              <a:defRPr/>
            </a:pPr>
            <a:fld id="{AD22CD3B-FDDF-4998-970C-76E6E0BEC65F}" type="slidenum">
              <a:rPr lang="ko-KR" altLang="en-US"/>
              <a:pPr lvl="0">
                <a:defRPr/>
              </a:pPr>
              <a:t>‹#›</a:t>
            </a:fld>
            <a:endParaRPr lang="ko-KR" altLang="en-US"/>
          </a:p>
        </p:txBody>
      </p:sp>
    </p:spTree>
    <p:extLst>
      <p:ext uri="{BB962C8B-B14F-4D97-AF65-F5344CB8AC3E}">
        <p14:creationId xmlns:p14="http://schemas.microsoft.com/office/powerpoint/2010/main" val="2586727475"/>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내용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pPr lvl="0">
              <a:defRPr/>
            </a:pPr>
            <a:r>
              <a:rPr lang="ko-KR" altLang="en-US"/>
              <a:t>마스터 제목 스타일 편집</a:t>
            </a:r>
          </a:p>
        </p:txBody>
      </p:sp>
      <p:sp>
        <p:nvSpPr>
          <p:cNvPr id="3" name="내용 개체 틀 2"/>
          <p:cNvSpPr>
            <a:spLocks noGrp="1"/>
          </p:cNvSpPr>
          <p:nvPr>
            <p:ph sz="half" idx="1"/>
          </p:nvPr>
        </p:nvSpPr>
        <p:spPr>
          <a:xfrm>
            <a:off x="495299" y="1600199"/>
            <a:ext cx="4375149"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2800"/>
            </a:lvl9pPr>
          </a:lstStyle>
          <a:p>
            <a:pPr lvl="0">
              <a:defRPr/>
            </a:pPr>
            <a:r>
              <a:rPr lang="ko-KR" altLang="en-US"/>
              <a:t>마스터 텍스트 스타일을 편집합니다</a:t>
            </a:r>
          </a:p>
          <a:p>
            <a:pPr lvl="1">
              <a:defRPr/>
            </a:pPr>
            <a:r>
              <a:rPr lang="ko-KR" altLang="en-US"/>
              <a:t>둘째 수준</a:t>
            </a:r>
          </a:p>
          <a:p>
            <a:pPr lvl="2">
              <a:defRPr/>
            </a:pPr>
            <a:r>
              <a:rPr lang="ko-KR" altLang="en-US"/>
              <a:t>셋째 수준</a:t>
            </a:r>
          </a:p>
          <a:p>
            <a:pPr lvl="3">
              <a:defRPr/>
            </a:pPr>
            <a:r>
              <a:rPr lang="ko-KR" altLang="en-US"/>
              <a:t>넷째 수준</a:t>
            </a:r>
          </a:p>
          <a:p>
            <a:pPr lvl="4">
              <a:defRPr/>
            </a:pPr>
            <a:r>
              <a:rPr lang="ko-KR" altLang="en-US"/>
              <a:t>다섯째 수준</a:t>
            </a:r>
          </a:p>
        </p:txBody>
      </p:sp>
      <p:sp>
        <p:nvSpPr>
          <p:cNvPr id="4" name="내용 개체 틀 3"/>
          <p:cNvSpPr>
            <a:spLocks noGrp="1"/>
          </p:cNvSpPr>
          <p:nvPr>
            <p:ph sz="half" idx="2"/>
          </p:nvPr>
        </p:nvSpPr>
        <p:spPr>
          <a:xfrm>
            <a:off x="5035549" y="1600199"/>
            <a:ext cx="4375149"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2800"/>
            </a:lvl9pPr>
          </a:lstStyle>
          <a:p>
            <a:pPr lvl="0">
              <a:defRPr/>
            </a:pPr>
            <a:r>
              <a:rPr lang="ko-KR" altLang="en-US"/>
              <a:t>마스터 텍스트 스타일을 편집합니다</a:t>
            </a:r>
          </a:p>
          <a:p>
            <a:pPr lvl="1">
              <a:defRPr/>
            </a:pPr>
            <a:r>
              <a:rPr lang="ko-KR" altLang="en-US"/>
              <a:t>둘째 수준</a:t>
            </a:r>
          </a:p>
          <a:p>
            <a:pPr lvl="2">
              <a:defRPr/>
            </a:pPr>
            <a:r>
              <a:rPr lang="ko-KR" altLang="en-US"/>
              <a:t>셋째 수준</a:t>
            </a:r>
          </a:p>
          <a:p>
            <a:pPr lvl="3">
              <a:defRPr/>
            </a:pPr>
            <a:r>
              <a:rPr lang="ko-KR" altLang="en-US"/>
              <a:t>넷째 수준</a:t>
            </a:r>
          </a:p>
          <a:p>
            <a:pPr lvl="4">
              <a:defRPr/>
            </a:pPr>
            <a:r>
              <a:rPr lang="ko-KR" altLang="en-US"/>
              <a:t>다섯째 수준</a:t>
            </a:r>
          </a:p>
        </p:txBody>
      </p:sp>
      <p:sp>
        <p:nvSpPr>
          <p:cNvPr id="5" name="날짜 개체 틀 3"/>
          <p:cNvSpPr>
            <a:spLocks noGrp="1"/>
          </p:cNvSpPr>
          <p:nvPr>
            <p:ph type="dt" sz="half" idx="10"/>
          </p:nvPr>
        </p:nvSpPr>
        <p:spPr/>
        <p:txBody>
          <a:bodyPr/>
          <a:lstStyle/>
          <a:p>
            <a:pPr lvl="0">
              <a:defRPr/>
            </a:pPr>
            <a:fld id="{A27A1F4E-0809-4239-8034-C38E431DAF92}" type="datetime1">
              <a:rPr lang="ko-KR" altLang="en-US"/>
              <a:pPr lvl="0">
                <a:defRPr/>
              </a:pPr>
              <a:t>2023-01-31</a:t>
            </a:fld>
            <a:endParaRPr lang="ko-KR" altLang="en-US"/>
          </a:p>
        </p:txBody>
      </p:sp>
      <p:sp>
        <p:nvSpPr>
          <p:cNvPr id="6" name="바닥글 개체 틀 4"/>
          <p:cNvSpPr>
            <a:spLocks noGrp="1"/>
          </p:cNvSpPr>
          <p:nvPr>
            <p:ph type="ftr" sz="quarter" idx="11"/>
          </p:nvPr>
        </p:nvSpPr>
        <p:spPr/>
        <p:txBody>
          <a:bodyPr/>
          <a:lstStyle/>
          <a:p>
            <a:pPr lvl="0">
              <a:defRPr/>
            </a:pPr>
            <a:endParaRPr lang="ko-KR" altLang="en-US"/>
          </a:p>
        </p:txBody>
      </p:sp>
      <p:sp>
        <p:nvSpPr>
          <p:cNvPr id="7" name="슬라이드 번호 개체 틀 5"/>
          <p:cNvSpPr>
            <a:spLocks noGrp="1"/>
          </p:cNvSpPr>
          <p:nvPr>
            <p:ph type="sldNum" sz="quarter" idx="12"/>
          </p:nvPr>
        </p:nvSpPr>
        <p:spPr/>
        <p:txBody>
          <a:bodyPr/>
          <a:lstStyle/>
          <a:p>
            <a:pPr lvl="0">
              <a:defRPr/>
            </a:pPr>
            <a:fld id="{AD22CD3B-FDDF-4998-970C-76E6E0BEC65F}" type="slidenum">
              <a:rPr lang="ko-KR" altLang="en-US"/>
              <a:pPr lvl="0">
                <a:defRPr/>
              </a:pPr>
              <a:t>‹#›</a:t>
            </a:fld>
            <a:endParaRPr lang="ko-KR" altLang="en-US"/>
          </a:p>
        </p:txBody>
      </p:sp>
    </p:spTree>
    <p:extLst>
      <p:ext uri="{BB962C8B-B14F-4D97-AF65-F5344CB8AC3E}">
        <p14:creationId xmlns:p14="http://schemas.microsoft.com/office/powerpoint/2010/main" val="447726798"/>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pPr lvl="0">
              <a:defRPr/>
            </a:pPr>
            <a:r>
              <a:rPr lang="ko-KR" altLang="en-US"/>
              <a:t>마스터 제목 스타일 편집</a:t>
            </a:r>
          </a:p>
        </p:txBody>
      </p:sp>
      <p:sp>
        <p:nvSpPr>
          <p:cNvPr id="3" name="날짜 개체 틀 3"/>
          <p:cNvSpPr>
            <a:spLocks noGrp="1"/>
          </p:cNvSpPr>
          <p:nvPr>
            <p:ph type="dt" sz="half" idx="10"/>
          </p:nvPr>
        </p:nvSpPr>
        <p:spPr/>
        <p:txBody>
          <a:bodyPr/>
          <a:lstStyle/>
          <a:p>
            <a:pPr lvl="0">
              <a:defRPr/>
            </a:pPr>
            <a:fld id="{5E0DA496-7307-4E8B-88DE-CB97B48BAB6F}" type="datetime1">
              <a:rPr lang="ko-KR" altLang="en-US"/>
              <a:pPr lvl="0">
                <a:defRPr/>
              </a:pPr>
              <a:t>2023-01-31</a:t>
            </a:fld>
            <a:endParaRPr lang="ko-KR" altLang="en-US"/>
          </a:p>
        </p:txBody>
      </p:sp>
      <p:sp>
        <p:nvSpPr>
          <p:cNvPr id="4" name="바닥글 개체 틀 4"/>
          <p:cNvSpPr>
            <a:spLocks noGrp="1"/>
          </p:cNvSpPr>
          <p:nvPr>
            <p:ph type="ftr" sz="quarter" idx="11"/>
          </p:nvPr>
        </p:nvSpPr>
        <p:spPr/>
        <p:txBody>
          <a:bodyPr/>
          <a:lstStyle/>
          <a:p>
            <a:pPr lvl="0">
              <a:defRPr/>
            </a:pPr>
            <a:endParaRPr lang="ko-KR" altLang="en-US"/>
          </a:p>
        </p:txBody>
      </p:sp>
      <p:sp>
        <p:nvSpPr>
          <p:cNvPr id="5" name="슬라이드 번호 개체 틀 5"/>
          <p:cNvSpPr>
            <a:spLocks noGrp="1"/>
          </p:cNvSpPr>
          <p:nvPr>
            <p:ph type="sldNum" sz="quarter" idx="12"/>
          </p:nvPr>
        </p:nvSpPr>
        <p:spPr/>
        <p:txBody>
          <a:bodyPr/>
          <a:lstStyle/>
          <a:p>
            <a:pPr lvl="0">
              <a:defRPr/>
            </a:pPr>
            <a:fld id="{AD22CD3B-FDDF-4998-970C-76E6E0BEC65F}" type="slidenum">
              <a:rPr lang="ko-KR" altLang="en-US"/>
              <a:pPr lvl="0">
                <a:defRPr/>
              </a:pPr>
              <a:t>‹#›</a:t>
            </a:fld>
            <a:endParaRPr lang="ko-KR" altLang="en-US"/>
          </a:p>
        </p:txBody>
      </p:sp>
    </p:spTree>
    <p:extLst>
      <p:ext uri="{BB962C8B-B14F-4D97-AF65-F5344CB8AC3E}">
        <p14:creationId xmlns:p14="http://schemas.microsoft.com/office/powerpoint/2010/main" val="1484812571"/>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bl" preserve="1">
  <p:cSld name="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pPr lvl="0">
              <a:defRPr/>
            </a:pPr>
            <a:r>
              <a:rPr lang="ko-KR" altLang="en-US"/>
              <a:t>마스터 제목 스타일 편집</a:t>
            </a:r>
          </a:p>
        </p:txBody>
      </p:sp>
      <p:sp>
        <p:nvSpPr>
          <p:cNvPr id="3" name="표 개체 틀 2"/>
          <p:cNvSpPr>
            <a:spLocks noGrp="1"/>
          </p:cNvSpPr>
          <p:nvPr>
            <p:ph type="tbl" sz="quarter" idx="13"/>
          </p:nvPr>
        </p:nvSpPr>
        <p:spPr>
          <a:xfrm>
            <a:off x="494030" y="1643062"/>
            <a:ext cx="8915399" cy="4525199"/>
          </a:xfrm>
        </p:spPr>
        <p:txBody>
          <a:bodyPr/>
          <a:lstStyle>
            <a:lvl1pPr>
              <a:buFontTx/>
              <a:buNone/>
              <a:defRPr/>
            </a:lvl1pPr>
          </a:lstStyle>
          <a:p>
            <a:pPr lvl="0">
              <a:defRPr/>
            </a:pPr>
            <a:r>
              <a:rPr lang="ko-KR" altLang="en-US"/>
              <a:t>표를 추가하려면 아이콘을 클릭하십시오</a:t>
            </a:r>
          </a:p>
        </p:txBody>
      </p:sp>
      <p:sp>
        <p:nvSpPr>
          <p:cNvPr id="4" name="날짜 개체 틀 3"/>
          <p:cNvSpPr>
            <a:spLocks noGrp="1"/>
          </p:cNvSpPr>
          <p:nvPr>
            <p:ph type="dt" sz="half" idx="10"/>
          </p:nvPr>
        </p:nvSpPr>
        <p:spPr/>
        <p:txBody>
          <a:bodyPr/>
          <a:lstStyle/>
          <a:p>
            <a:pPr lvl="0">
              <a:defRPr/>
            </a:pPr>
            <a:fld id="{58721E90-850C-410B-8B89-8394F580CFDA}" type="datetime1">
              <a:rPr lang="ko-KR" altLang="en-US"/>
              <a:pPr lvl="0">
                <a:defRPr/>
              </a:pPr>
              <a:t>2023-01-31</a:t>
            </a:fld>
            <a:endParaRPr lang="ko-KR" altLang="en-US"/>
          </a:p>
        </p:txBody>
      </p:sp>
      <p:sp>
        <p:nvSpPr>
          <p:cNvPr id="5" name="바닥글 개체 틀 4"/>
          <p:cNvSpPr>
            <a:spLocks noGrp="1"/>
          </p:cNvSpPr>
          <p:nvPr>
            <p:ph type="ftr" sz="quarter" idx="11"/>
          </p:nvPr>
        </p:nvSpPr>
        <p:spPr/>
        <p:txBody>
          <a:bodyPr/>
          <a:lstStyle/>
          <a:p>
            <a:pPr lvl="0">
              <a:defRPr/>
            </a:pPr>
            <a:endParaRPr lang="ko-KR" altLang="en-US"/>
          </a:p>
        </p:txBody>
      </p:sp>
      <p:sp>
        <p:nvSpPr>
          <p:cNvPr id="6" name="슬라이드 번호 개체 틀 5"/>
          <p:cNvSpPr>
            <a:spLocks noGrp="1"/>
          </p:cNvSpPr>
          <p:nvPr>
            <p:ph type="sldNum" sz="quarter" idx="12"/>
          </p:nvPr>
        </p:nvSpPr>
        <p:spPr/>
        <p:txBody>
          <a:bodyPr/>
          <a:lstStyle/>
          <a:p>
            <a:pPr lvl="0">
              <a:defRPr/>
            </a:pPr>
            <a:fld id="{AD22CD3B-FDDF-4998-970C-76E6E0BEC65F}" type="slidenum">
              <a:rPr lang="ko-KR" altLang="en-US"/>
              <a:pPr lvl="0">
                <a:defRPr/>
              </a:pPr>
              <a:t>‹#›</a:t>
            </a:fld>
            <a:endParaRPr lang="ko-KR" altLang="en-US"/>
          </a:p>
        </p:txBody>
      </p:sp>
    </p:spTree>
    <p:extLst>
      <p:ext uri="{BB962C8B-B14F-4D97-AF65-F5344CB8AC3E}">
        <p14:creationId xmlns:p14="http://schemas.microsoft.com/office/powerpoint/2010/main" val="3660954271"/>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fourObj" preserve="1">
  <p:cSld name="내용 4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pPr lvl="0">
              <a:defRPr/>
            </a:pPr>
            <a:r>
              <a:rPr lang="ko-KR" altLang="en-US"/>
              <a:t>마스터 제목 스타일 편집</a:t>
            </a:r>
          </a:p>
        </p:txBody>
      </p:sp>
      <p:sp>
        <p:nvSpPr>
          <p:cNvPr id="3" name="내용 개체 틀 2"/>
          <p:cNvSpPr>
            <a:spLocks noGrp="1"/>
          </p:cNvSpPr>
          <p:nvPr>
            <p:ph sz="quarter" idx="1"/>
          </p:nvPr>
        </p:nvSpPr>
        <p:spPr>
          <a:xfrm>
            <a:off x="495299" y="1600199"/>
            <a:ext cx="4375149" cy="2195999"/>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defRPr/>
            </a:pPr>
            <a:r>
              <a:rPr lang="ko-KR" altLang="en-US"/>
              <a:t>마스터 텍스트 스타일을 편집합니다</a:t>
            </a:r>
          </a:p>
          <a:p>
            <a:pPr lvl="1">
              <a:defRPr/>
            </a:pPr>
            <a:r>
              <a:rPr lang="ko-KR" altLang="en-US"/>
              <a:t>둘째 수준</a:t>
            </a:r>
          </a:p>
          <a:p>
            <a:pPr lvl="2">
              <a:defRPr/>
            </a:pPr>
            <a:r>
              <a:rPr lang="ko-KR" altLang="en-US"/>
              <a:t>셋째 수준</a:t>
            </a:r>
          </a:p>
          <a:p>
            <a:pPr lvl="3">
              <a:defRPr/>
            </a:pPr>
            <a:r>
              <a:rPr lang="ko-KR" altLang="en-US"/>
              <a:t>넷째 수준</a:t>
            </a:r>
          </a:p>
          <a:p>
            <a:pPr lvl="4">
              <a:defRPr/>
            </a:pPr>
            <a:r>
              <a:rPr lang="ko-KR" altLang="en-US"/>
              <a:t>다섯째 수준</a:t>
            </a:r>
          </a:p>
        </p:txBody>
      </p:sp>
      <p:sp>
        <p:nvSpPr>
          <p:cNvPr id="4" name="내용 개체 틀 3"/>
          <p:cNvSpPr>
            <a:spLocks noGrp="1"/>
          </p:cNvSpPr>
          <p:nvPr>
            <p:ph sz="quarter" idx="2"/>
          </p:nvPr>
        </p:nvSpPr>
        <p:spPr>
          <a:xfrm>
            <a:off x="5035549" y="1600199"/>
            <a:ext cx="4375149" cy="2195999"/>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defRPr/>
            </a:pPr>
            <a:r>
              <a:rPr lang="ko-KR" altLang="en-US"/>
              <a:t>마스터 텍스트 스타일을 편집합니다</a:t>
            </a:r>
          </a:p>
          <a:p>
            <a:pPr lvl="1">
              <a:defRPr/>
            </a:pPr>
            <a:r>
              <a:rPr lang="ko-KR" altLang="en-US"/>
              <a:t>둘째 수준</a:t>
            </a:r>
          </a:p>
          <a:p>
            <a:pPr lvl="2">
              <a:defRPr/>
            </a:pPr>
            <a:r>
              <a:rPr lang="ko-KR" altLang="en-US"/>
              <a:t>셋째 수준</a:t>
            </a:r>
          </a:p>
          <a:p>
            <a:pPr lvl="3">
              <a:defRPr/>
            </a:pPr>
            <a:r>
              <a:rPr lang="ko-KR" altLang="en-US"/>
              <a:t>넷째 수준</a:t>
            </a:r>
          </a:p>
          <a:p>
            <a:pPr lvl="4">
              <a:defRPr/>
            </a:pPr>
            <a:r>
              <a:rPr lang="ko-KR" altLang="en-US"/>
              <a:t>다섯째 수준</a:t>
            </a:r>
          </a:p>
        </p:txBody>
      </p:sp>
      <p:sp>
        <p:nvSpPr>
          <p:cNvPr id="5" name="내용 개체 틀 4"/>
          <p:cNvSpPr>
            <a:spLocks noGrp="1"/>
          </p:cNvSpPr>
          <p:nvPr>
            <p:ph sz="quarter" idx="3"/>
          </p:nvPr>
        </p:nvSpPr>
        <p:spPr>
          <a:xfrm>
            <a:off x="494030" y="3984219"/>
            <a:ext cx="4375149" cy="2195999"/>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defRPr/>
            </a:pPr>
            <a:r>
              <a:rPr lang="ko-KR" altLang="en-US"/>
              <a:t>마스터 텍스트 스타일을 편집합니다</a:t>
            </a:r>
          </a:p>
          <a:p>
            <a:pPr lvl="1">
              <a:defRPr/>
            </a:pPr>
            <a:r>
              <a:rPr lang="ko-KR" altLang="en-US"/>
              <a:t>둘째 수준</a:t>
            </a:r>
          </a:p>
          <a:p>
            <a:pPr lvl="2">
              <a:defRPr/>
            </a:pPr>
            <a:r>
              <a:rPr lang="ko-KR" altLang="en-US"/>
              <a:t>셋째 수준</a:t>
            </a:r>
          </a:p>
          <a:p>
            <a:pPr lvl="3">
              <a:defRPr/>
            </a:pPr>
            <a:r>
              <a:rPr lang="ko-KR" altLang="en-US"/>
              <a:t>넷째 수준</a:t>
            </a:r>
          </a:p>
          <a:p>
            <a:pPr lvl="4">
              <a:defRPr/>
            </a:pPr>
            <a:r>
              <a:rPr lang="ko-KR" altLang="en-US"/>
              <a:t>다섯째 수준</a:t>
            </a:r>
          </a:p>
        </p:txBody>
      </p:sp>
      <p:sp>
        <p:nvSpPr>
          <p:cNvPr id="6" name="내용 개체 틀 5"/>
          <p:cNvSpPr>
            <a:spLocks noGrp="1"/>
          </p:cNvSpPr>
          <p:nvPr>
            <p:ph sz="quarter" idx="4"/>
          </p:nvPr>
        </p:nvSpPr>
        <p:spPr>
          <a:xfrm>
            <a:off x="5034279" y="3984219"/>
            <a:ext cx="4375149" cy="2195999"/>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defRPr/>
            </a:pPr>
            <a:r>
              <a:rPr lang="ko-KR" altLang="en-US"/>
              <a:t>마스터 텍스트 스타일을 편집합니다</a:t>
            </a:r>
          </a:p>
          <a:p>
            <a:pPr lvl="1">
              <a:defRPr/>
            </a:pPr>
            <a:r>
              <a:rPr lang="ko-KR" altLang="en-US"/>
              <a:t>둘째 수준</a:t>
            </a:r>
          </a:p>
          <a:p>
            <a:pPr lvl="2">
              <a:defRPr/>
            </a:pPr>
            <a:r>
              <a:rPr lang="ko-KR" altLang="en-US"/>
              <a:t>셋째 수준</a:t>
            </a:r>
          </a:p>
          <a:p>
            <a:pPr lvl="3">
              <a:defRPr/>
            </a:pPr>
            <a:r>
              <a:rPr lang="ko-KR" altLang="en-US"/>
              <a:t>넷째 수준</a:t>
            </a:r>
          </a:p>
          <a:p>
            <a:pPr lvl="4">
              <a:defRPr/>
            </a:pPr>
            <a:r>
              <a:rPr lang="ko-KR" altLang="en-US"/>
              <a:t>다섯째 수준</a:t>
            </a:r>
          </a:p>
        </p:txBody>
      </p:sp>
      <p:sp>
        <p:nvSpPr>
          <p:cNvPr id="7" name="날짜 개체 틀 3"/>
          <p:cNvSpPr>
            <a:spLocks noGrp="1"/>
          </p:cNvSpPr>
          <p:nvPr>
            <p:ph type="dt" sz="half" idx="10"/>
          </p:nvPr>
        </p:nvSpPr>
        <p:spPr/>
        <p:txBody>
          <a:bodyPr/>
          <a:lstStyle/>
          <a:p>
            <a:pPr lvl="0">
              <a:defRPr/>
            </a:pPr>
            <a:fld id="{5ACE7E28-9336-4363-8674-B91477D8F243}" type="datetime1">
              <a:rPr lang="ko-KR" altLang="en-US"/>
              <a:pPr lvl="0">
                <a:defRPr/>
              </a:pPr>
              <a:t>2023-01-31</a:t>
            </a:fld>
            <a:endParaRPr lang="ko-KR" altLang="en-US"/>
          </a:p>
        </p:txBody>
      </p:sp>
      <p:sp>
        <p:nvSpPr>
          <p:cNvPr id="8" name="바닥글 개체 틀 4"/>
          <p:cNvSpPr>
            <a:spLocks noGrp="1"/>
          </p:cNvSpPr>
          <p:nvPr>
            <p:ph type="ftr" sz="quarter" idx="11"/>
          </p:nvPr>
        </p:nvSpPr>
        <p:spPr/>
        <p:txBody>
          <a:bodyPr/>
          <a:lstStyle/>
          <a:p>
            <a:pPr lvl="0">
              <a:defRPr/>
            </a:pPr>
            <a:endParaRPr lang="ko-KR" altLang="en-US"/>
          </a:p>
        </p:txBody>
      </p:sp>
      <p:sp>
        <p:nvSpPr>
          <p:cNvPr id="9" name="슬라이드 번호 개체 틀 5"/>
          <p:cNvSpPr>
            <a:spLocks noGrp="1"/>
          </p:cNvSpPr>
          <p:nvPr>
            <p:ph type="sldNum" sz="quarter" idx="12"/>
          </p:nvPr>
        </p:nvSpPr>
        <p:spPr/>
        <p:txBody>
          <a:bodyPr/>
          <a:lstStyle/>
          <a:p>
            <a:pPr lvl="0">
              <a:defRPr/>
            </a:pPr>
            <a:fld id="{AD22CD3B-FDDF-4998-970C-76E6E0BEC65F}" type="slidenum">
              <a:rPr lang="ko-KR" altLang="en-US"/>
              <a:pPr lvl="0">
                <a:defRPr/>
              </a:pPr>
              <a:t>‹#›</a:t>
            </a:fld>
            <a:endParaRPr lang="ko-KR" altLang="en-US"/>
          </a:p>
        </p:txBody>
      </p:sp>
    </p:spTree>
    <p:extLst>
      <p:ext uri="{BB962C8B-B14F-4D97-AF65-F5344CB8AC3E}">
        <p14:creationId xmlns:p14="http://schemas.microsoft.com/office/powerpoint/2010/main" val="3415018626"/>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그림 및 설명">
    <p:spTree>
      <p:nvGrpSpPr>
        <p:cNvPr id="1" name=""/>
        <p:cNvGrpSpPr/>
        <p:nvPr/>
      </p:nvGrpSpPr>
      <p:grpSpPr>
        <a:xfrm>
          <a:off x="0" y="0"/>
          <a:ext cx="0" cy="0"/>
          <a:chOff x="0" y="0"/>
          <a:chExt cx="0" cy="0"/>
        </a:xfrm>
      </p:grpSpPr>
      <p:sp>
        <p:nvSpPr>
          <p:cNvPr id="2" name="제목 1"/>
          <p:cNvSpPr>
            <a:spLocks noGrp="1"/>
          </p:cNvSpPr>
          <p:nvPr>
            <p:ph type="title"/>
          </p:nvPr>
        </p:nvSpPr>
        <p:spPr>
          <a:xfrm>
            <a:off x="1941644" y="4800599"/>
            <a:ext cx="5943599" cy="566738"/>
          </a:xfrm>
        </p:spPr>
        <p:txBody>
          <a:bodyPr anchor="b"/>
          <a:lstStyle>
            <a:lvl1pPr algn="l">
              <a:defRPr sz="2000" b="1"/>
            </a:lvl1pPr>
          </a:lstStyle>
          <a:p>
            <a:pPr lvl="0">
              <a:defRPr/>
            </a:pPr>
            <a:r>
              <a:rPr lang="ko-KR" altLang="en-US"/>
              <a:t>마스터 제목 스타일 편집</a:t>
            </a:r>
          </a:p>
        </p:txBody>
      </p:sp>
      <p:sp>
        <p:nvSpPr>
          <p:cNvPr id="3" name="그림 개체 틀 2"/>
          <p:cNvSpPr>
            <a:spLocks noGrp="1"/>
          </p:cNvSpPr>
          <p:nvPr>
            <p:ph type="pic" idx="1"/>
          </p:nvPr>
        </p:nvSpPr>
        <p:spPr>
          <a:xfrm>
            <a:off x="1941644" y="612774"/>
            <a:ext cx="5943599"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defRPr/>
            </a:pPr>
            <a:r>
              <a:rPr lang="ko-KR" altLang="en-US"/>
              <a:t>그림을 추가하려면 아이콘을 클릭하십시오</a:t>
            </a:r>
          </a:p>
        </p:txBody>
      </p:sp>
      <p:sp>
        <p:nvSpPr>
          <p:cNvPr id="4" name="텍스트 개체 틀 3"/>
          <p:cNvSpPr>
            <a:spLocks noGrp="1"/>
          </p:cNvSpPr>
          <p:nvPr>
            <p:ph type="body" sz="half" idx="2"/>
          </p:nvPr>
        </p:nvSpPr>
        <p:spPr>
          <a:xfrm>
            <a:off x="1941644" y="5367338"/>
            <a:ext cx="5943599" cy="80486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defRPr/>
            </a:pPr>
            <a:r>
              <a:rPr lang="ko-KR" altLang="en-US"/>
              <a:t>마스터 텍스트 스타일을 편집합니다</a:t>
            </a:r>
          </a:p>
        </p:txBody>
      </p:sp>
      <p:sp>
        <p:nvSpPr>
          <p:cNvPr id="5" name="날짜 개체 틀 3"/>
          <p:cNvSpPr>
            <a:spLocks noGrp="1"/>
          </p:cNvSpPr>
          <p:nvPr>
            <p:ph type="dt" sz="half" idx="10"/>
          </p:nvPr>
        </p:nvSpPr>
        <p:spPr/>
        <p:txBody>
          <a:bodyPr/>
          <a:lstStyle/>
          <a:p>
            <a:pPr lvl="0">
              <a:defRPr/>
            </a:pPr>
            <a:fld id="{5ACE7E28-9336-4363-8674-B91477D8F243}" type="datetime1">
              <a:rPr lang="ko-KR" altLang="en-US"/>
              <a:pPr lvl="0">
                <a:defRPr/>
              </a:pPr>
              <a:t>2023-01-31</a:t>
            </a:fld>
            <a:endParaRPr lang="ko-KR" altLang="en-US"/>
          </a:p>
        </p:txBody>
      </p:sp>
      <p:sp>
        <p:nvSpPr>
          <p:cNvPr id="6" name="바닥글 개체 틀 4"/>
          <p:cNvSpPr>
            <a:spLocks noGrp="1"/>
          </p:cNvSpPr>
          <p:nvPr>
            <p:ph type="ftr" sz="quarter" idx="11"/>
          </p:nvPr>
        </p:nvSpPr>
        <p:spPr/>
        <p:txBody>
          <a:bodyPr/>
          <a:lstStyle/>
          <a:p>
            <a:pPr lvl="0">
              <a:defRPr/>
            </a:pPr>
            <a:endParaRPr lang="ko-KR" altLang="en-US"/>
          </a:p>
        </p:txBody>
      </p:sp>
      <p:sp>
        <p:nvSpPr>
          <p:cNvPr id="7" name="슬라이드 번호 개체 틀 5"/>
          <p:cNvSpPr>
            <a:spLocks noGrp="1"/>
          </p:cNvSpPr>
          <p:nvPr>
            <p:ph type="sldNum" sz="quarter" idx="12"/>
          </p:nvPr>
        </p:nvSpPr>
        <p:spPr/>
        <p:txBody>
          <a:bodyPr/>
          <a:lstStyle/>
          <a:p>
            <a:pPr lvl="0">
              <a:defRPr/>
            </a:pPr>
            <a:fld id="{AD22CD3B-FDDF-4998-970C-76E6E0BEC65F}" type="slidenum">
              <a:rPr lang="ko-KR" altLang="en-US"/>
              <a:pPr lvl="0">
                <a:defRPr/>
              </a:pPr>
              <a:t>‹#›</a:t>
            </a:fld>
            <a:endParaRPr lang="ko-KR" altLang="en-US"/>
          </a:p>
        </p:txBody>
      </p:sp>
    </p:spTree>
    <p:extLst>
      <p:ext uri="{BB962C8B-B14F-4D97-AF65-F5344CB8AC3E}">
        <p14:creationId xmlns:p14="http://schemas.microsoft.com/office/powerpoint/2010/main" val="549798746"/>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95299" y="274637"/>
            <a:ext cx="8915399" cy="1142999"/>
          </a:xfrm>
          <a:prstGeom prst="rect">
            <a:avLst/>
          </a:prstGeom>
        </p:spPr>
        <p:txBody>
          <a:bodyPr vert="horz" lIns="91440" tIns="45720" rIns="91440" bIns="45720" anchor="ctr">
            <a:normAutofit/>
          </a:bodyPr>
          <a:lstStyle/>
          <a:p>
            <a:pPr lvl="0">
              <a:defRPr/>
            </a:pPr>
            <a:r>
              <a:rPr lang="ko-KR" altLang="en-US"/>
              <a:t>마스터 제목 스타일 편집</a:t>
            </a:r>
          </a:p>
        </p:txBody>
      </p:sp>
      <p:sp>
        <p:nvSpPr>
          <p:cNvPr id="3" name="텍스트 개체 틀 2"/>
          <p:cNvSpPr>
            <a:spLocks noGrp="1"/>
          </p:cNvSpPr>
          <p:nvPr>
            <p:ph type="body" idx="1"/>
          </p:nvPr>
        </p:nvSpPr>
        <p:spPr>
          <a:xfrm>
            <a:off x="495299" y="1600199"/>
            <a:ext cx="8915399" cy="4525962"/>
          </a:xfrm>
          <a:prstGeom prst="rect">
            <a:avLst/>
          </a:prstGeom>
        </p:spPr>
        <p:txBody>
          <a:bodyPr vert="horz" lIns="91440" tIns="45720" rIns="91440" bIns="45720">
            <a:normAutofit/>
          </a:bodyPr>
          <a:lstStyle/>
          <a:p>
            <a:pPr lvl="0">
              <a:defRPr/>
            </a:pPr>
            <a:r>
              <a:rPr lang="ko-KR" altLang="en-US"/>
              <a:t>마스터 텍스트 스타일을 편집합니다</a:t>
            </a:r>
          </a:p>
          <a:p>
            <a:pPr lvl="1">
              <a:defRPr/>
            </a:pPr>
            <a:r>
              <a:rPr lang="ko-KR" altLang="en-US"/>
              <a:t>둘째 수준</a:t>
            </a:r>
          </a:p>
          <a:p>
            <a:pPr lvl="2">
              <a:defRPr/>
            </a:pPr>
            <a:r>
              <a:rPr lang="ko-KR" altLang="en-US"/>
              <a:t>셋째 수준</a:t>
            </a:r>
          </a:p>
          <a:p>
            <a:pPr lvl="3">
              <a:defRPr/>
            </a:pPr>
            <a:r>
              <a:rPr lang="ko-KR" altLang="en-US"/>
              <a:t>넷째 수준</a:t>
            </a:r>
          </a:p>
          <a:p>
            <a:pPr lvl="4">
              <a:defRPr/>
            </a:pPr>
            <a:r>
              <a:rPr lang="ko-KR" altLang="en-US"/>
              <a:t>다섯째 수준</a:t>
            </a:r>
          </a:p>
        </p:txBody>
      </p:sp>
      <p:sp>
        <p:nvSpPr>
          <p:cNvPr id="4" name="날짜 개체 틀 3"/>
          <p:cNvSpPr>
            <a:spLocks noGrp="1"/>
          </p:cNvSpPr>
          <p:nvPr>
            <p:ph type="dt" sz="half" idx="2"/>
          </p:nvPr>
        </p:nvSpPr>
        <p:spPr>
          <a:xfrm>
            <a:off x="495299" y="6356349"/>
            <a:ext cx="2311399" cy="365124"/>
          </a:xfrm>
          <a:prstGeom prst="rect">
            <a:avLst/>
          </a:prstGeom>
        </p:spPr>
        <p:txBody>
          <a:bodyPr vert="horz" lIns="91440" tIns="45720" rIns="91440" bIns="45720" anchor="ctr"/>
          <a:lstStyle>
            <a:lvl1pPr algn="l">
              <a:defRPr sz="1200">
                <a:solidFill>
                  <a:schemeClr val="tx1">
                    <a:tint val="75000"/>
                  </a:schemeClr>
                </a:solidFill>
              </a:defRPr>
            </a:lvl1pPr>
          </a:lstStyle>
          <a:p>
            <a:pPr lvl="0">
              <a:defRPr/>
            </a:pPr>
            <a:fld id="{D422D86A-5F52-4165-8473-F1B836277586}" type="datetime1">
              <a:rPr lang="ko-KR" altLang="en-US"/>
              <a:pPr lvl="0">
                <a:defRPr/>
              </a:pPr>
              <a:t>2023-01-31</a:t>
            </a:fld>
            <a:endParaRPr lang="ko-KR" altLang="en-US"/>
          </a:p>
        </p:txBody>
      </p:sp>
      <p:sp>
        <p:nvSpPr>
          <p:cNvPr id="5" name="바닥글 개체 틀 4"/>
          <p:cNvSpPr>
            <a:spLocks noGrp="1"/>
          </p:cNvSpPr>
          <p:nvPr>
            <p:ph type="ftr" sz="quarter" idx="3"/>
          </p:nvPr>
        </p:nvSpPr>
        <p:spPr>
          <a:xfrm>
            <a:off x="3384549" y="6356349"/>
            <a:ext cx="3136899" cy="365124"/>
          </a:xfrm>
          <a:prstGeom prst="rect">
            <a:avLst/>
          </a:prstGeom>
        </p:spPr>
        <p:txBody>
          <a:bodyPr vert="horz" lIns="91440" tIns="45720" rIns="91440" bIns="45720" anchor="ctr"/>
          <a:lstStyle>
            <a:lvl1pPr algn="ctr">
              <a:defRPr sz="1200">
                <a:solidFill>
                  <a:schemeClr val="tx1">
                    <a:tint val="75000"/>
                  </a:schemeClr>
                </a:solidFill>
              </a:defRPr>
            </a:lvl1pPr>
          </a:lstStyle>
          <a:p>
            <a:pPr lvl="0">
              <a:defRPr/>
            </a:pPr>
            <a:endParaRPr lang="ko-KR" altLang="en-US"/>
          </a:p>
        </p:txBody>
      </p:sp>
      <p:sp>
        <p:nvSpPr>
          <p:cNvPr id="6" name="슬라이드 번호 개체 틀 5"/>
          <p:cNvSpPr>
            <a:spLocks noGrp="1"/>
          </p:cNvSpPr>
          <p:nvPr>
            <p:ph type="sldNum" sz="quarter" idx="4"/>
          </p:nvPr>
        </p:nvSpPr>
        <p:spPr>
          <a:xfrm>
            <a:off x="7099299" y="6356349"/>
            <a:ext cx="2311399" cy="365124"/>
          </a:xfrm>
          <a:prstGeom prst="rect">
            <a:avLst/>
          </a:prstGeom>
        </p:spPr>
        <p:txBody>
          <a:bodyPr vert="horz" lIns="91440" tIns="45720" rIns="91440" bIns="45720" anchor="ctr"/>
          <a:lstStyle>
            <a:lvl1pPr algn="r">
              <a:defRPr sz="1200">
                <a:solidFill>
                  <a:schemeClr val="tx1">
                    <a:tint val="75000"/>
                  </a:schemeClr>
                </a:solidFill>
              </a:defRPr>
            </a:lvl1pPr>
          </a:lstStyle>
          <a:p>
            <a:pPr lvl="0">
              <a:defRPr/>
            </a:pPr>
            <a:fld id="{AD22CD3B-FDDF-4998-970C-76E6E0BEC65F}" type="slidenum">
              <a:rPr lang="ko-KR" altLang="en-US"/>
              <a:pPr lvl="0">
                <a:defRPr/>
              </a:pPr>
              <a:t>‹#›</a:t>
            </a:fld>
            <a:endParaRPr lang="ko-KR" altLang="en-US"/>
          </a:p>
        </p:txBody>
      </p:sp>
    </p:spTree>
    <p:extLst>
      <p:ext uri="{BB962C8B-B14F-4D97-AF65-F5344CB8AC3E}">
        <p14:creationId xmlns:p14="http://schemas.microsoft.com/office/powerpoint/2010/main" val="3197954666"/>
      </p:ext>
    </p:extLst>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Lst>
  <p:transition/>
  <p:hf sldNum="0" hdr="0" ftr="0" dt="0"/>
  <p:txStyles>
    <p:titleStyle>
      <a:lvl1pPr algn="ctr" defTabSz="914400" rtl="0" eaLnBrk="1" latinLnBrk="1" hangingPunct="1">
        <a:spcBef>
          <a:spcPct val="0"/>
        </a:spcBef>
        <a:buNone/>
        <a:defRPr sz="4400" kern="1200">
          <a:solidFill>
            <a:schemeClr val="tx1"/>
          </a:solidFill>
          <a:latin typeface="+mj-lt"/>
          <a:ea typeface="+mj-ea"/>
          <a:cs typeface="+mj-cs"/>
        </a:defRPr>
      </a:lvl1pPr>
      <a:lvl2pPr rtl="0" eaLnBrk="1" latinLnBrk="1" hangingPunct="1">
        <a:defRPr>
          <a:solidFill>
            <a:schemeClr val="tx2"/>
          </a:solidFill>
        </a:defRPr>
      </a:lvl2pPr>
      <a:lvl3pPr rtl="0" eaLnBrk="1" latinLnBrk="1" hangingPunct="1">
        <a:defRPr>
          <a:solidFill>
            <a:schemeClr val="tx2"/>
          </a:solidFill>
        </a:defRPr>
      </a:lvl3pPr>
      <a:lvl4pPr rtl="0" eaLnBrk="1" latinLnBrk="1" hangingPunct="1">
        <a:defRPr>
          <a:solidFill>
            <a:schemeClr val="tx2"/>
          </a:solidFill>
        </a:defRPr>
      </a:lvl4pPr>
      <a:lvl5pPr rtl="0" eaLnBrk="1" latinLnBrk="1" hangingPunct="1">
        <a:defRPr>
          <a:solidFill>
            <a:schemeClr val="tx2"/>
          </a:solidFill>
        </a:defRPr>
      </a:lvl5pPr>
      <a:lvl6pPr rtl="0" eaLnBrk="1" latinLnBrk="1" hangingPunct="1">
        <a:defRPr>
          <a:solidFill>
            <a:schemeClr val="tx2"/>
          </a:solidFill>
        </a:defRPr>
      </a:lvl6pPr>
      <a:lvl7pPr rtl="0" eaLnBrk="1" latinLnBrk="1" hangingPunct="1">
        <a:defRPr>
          <a:solidFill>
            <a:schemeClr val="tx2"/>
          </a:solidFill>
        </a:defRPr>
      </a:lvl7pPr>
      <a:lvl8pPr rtl="0" eaLnBrk="1" latinLnBrk="1" hangingPunct="1">
        <a:defRPr>
          <a:solidFill>
            <a:schemeClr val="tx2"/>
          </a:solidFill>
        </a:defRPr>
      </a:lvl8pPr>
      <a:lvl9pPr rtl="0" eaLnBrk="1" latinLnBrk="1" hangingPunct="1">
        <a:defRPr>
          <a:solidFill>
            <a:schemeClr val="tx2"/>
          </a:solidFill>
        </a:defRPr>
      </a:lvl9pPr>
    </p:titleStyle>
    <p:bodyStyle>
      <a:lvl1pPr marL="342900" indent="-342900" algn="l" defTabSz="914400" rtl="0" eaLnBrk="1" latinLnBrk="1" hangingPunct="1">
        <a:spcBef>
          <a:spcPct val="20000"/>
        </a:spcBef>
        <a:buFont typeface="Arial"/>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6.png"/><Relationship Id="rId1" Type="http://schemas.openxmlformats.org/officeDocument/2006/relationships/slideLayout" Target="../slideLayouts/slideLayout1.xml"/><Relationship Id="rId6" Type="http://schemas.openxmlformats.org/officeDocument/2006/relationships/image" Target="../media/image47.png"/><Relationship Id="rId5" Type="http://schemas.openxmlformats.org/officeDocument/2006/relationships/image" Target="../media/image51.pn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52.png"/><Relationship Id="rId7" Type="http://schemas.openxmlformats.org/officeDocument/2006/relationships/image" Target="../media/image50.png"/><Relationship Id="rId12" Type="http://schemas.openxmlformats.org/officeDocument/2006/relationships/image" Target="../media/image56.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49.png"/><Relationship Id="rId11" Type="http://schemas.openxmlformats.org/officeDocument/2006/relationships/image" Target="../media/image55.png"/><Relationship Id="rId5" Type="http://schemas.openxmlformats.org/officeDocument/2006/relationships/image" Target="../media/image48.png"/><Relationship Id="rId10" Type="http://schemas.openxmlformats.org/officeDocument/2006/relationships/image" Target="../media/image54.png"/><Relationship Id="rId4" Type="http://schemas.openxmlformats.org/officeDocument/2006/relationships/image" Target="../media/image12.png"/><Relationship Id="rId9" Type="http://schemas.openxmlformats.org/officeDocument/2006/relationships/image" Target="../media/image53.png"/></Relationships>
</file>

<file path=ppt/slides/_rels/slide12.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58.png"/><Relationship Id="rId7" Type="http://schemas.openxmlformats.org/officeDocument/2006/relationships/image" Target="../media/image61.png"/><Relationship Id="rId2" Type="http://schemas.openxmlformats.org/officeDocument/2006/relationships/image" Target="../media/image57.png"/><Relationship Id="rId1" Type="http://schemas.openxmlformats.org/officeDocument/2006/relationships/slideLayout" Target="../slideLayouts/slideLayout1.xml"/><Relationship Id="rId6" Type="http://schemas.openxmlformats.org/officeDocument/2006/relationships/image" Target="../media/image12.png"/><Relationship Id="rId11" Type="http://schemas.openxmlformats.org/officeDocument/2006/relationships/image" Target="../media/image7.png"/><Relationship Id="rId5" Type="http://schemas.openxmlformats.org/officeDocument/2006/relationships/image" Target="../media/image60.png"/><Relationship Id="rId10" Type="http://schemas.openxmlformats.org/officeDocument/2006/relationships/image" Target="../media/image50.png"/><Relationship Id="rId4" Type="http://schemas.openxmlformats.org/officeDocument/2006/relationships/image" Target="../media/image59.png"/><Relationship Id="rId9" Type="http://schemas.openxmlformats.org/officeDocument/2006/relationships/image" Target="../media/image49.png"/></Relationships>
</file>

<file path=ppt/slides/_rels/slide13.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63.png"/><Relationship Id="rId7" Type="http://schemas.openxmlformats.org/officeDocument/2006/relationships/image" Target="../media/image49.png"/><Relationship Id="rId12" Type="http://schemas.openxmlformats.org/officeDocument/2006/relationships/image" Target="../media/image66.png"/><Relationship Id="rId2" Type="http://schemas.openxmlformats.org/officeDocument/2006/relationships/image" Target="../media/image62.png"/><Relationship Id="rId1" Type="http://schemas.openxmlformats.org/officeDocument/2006/relationships/slideLayout" Target="../slideLayouts/slideLayout1.xml"/><Relationship Id="rId6" Type="http://schemas.openxmlformats.org/officeDocument/2006/relationships/image" Target="../media/image48.png"/><Relationship Id="rId11" Type="http://schemas.openxmlformats.org/officeDocument/2006/relationships/image" Target="../media/image65.png"/><Relationship Id="rId5" Type="http://schemas.openxmlformats.org/officeDocument/2006/relationships/image" Target="../media/image12.png"/><Relationship Id="rId10" Type="http://schemas.openxmlformats.org/officeDocument/2006/relationships/image" Target="../media/image7.png"/><Relationship Id="rId4" Type="http://schemas.openxmlformats.org/officeDocument/2006/relationships/image" Target="../media/image64.png"/><Relationship Id="rId9" Type="http://schemas.openxmlformats.org/officeDocument/2006/relationships/image" Target="../media/image61.png"/></Relationships>
</file>

<file path=ppt/slides/_rels/slide14.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12.png"/><Relationship Id="rId7" Type="http://schemas.openxmlformats.org/officeDocument/2006/relationships/image" Target="../media/image7.png"/><Relationship Id="rId2" Type="http://schemas.openxmlformats.org/officeDocument/2006/relationships/image" Target="../media/image67.png"/><Relationship Id="rId1" Type="http://schemas.openxmlformats.org/officeDocument/2006/relationships/slideLayout" Target="../slideLayouts/slideLayout1.xml"/><Relationship Id="rId6" Type="http://schemas.openxmlformats.org/officeDocument/2006/relationships/image" Target="../media/image68.png"/><Relationship Id="rId5" Type="http://schemas.openxmlformats.org/officeDocument/2006/relationships/image" Target="../media/image49.png"/><Relationship Id="rId10" Type="http://schemas.openxmlformats.org/officeDocument/2006/relationships/image" Target="../media/image71.png"/><Relationship Id="rId4" Type="http://schemas.openxmlformats.org/officeDocument/2006/relationships/image" Target="../media/image48.png"/><Relationship Id="rId9" Type="http://schemas.openxmlformats.org/officeDocument/2006/relationships/image" Target="../media/image70.png"/></Relationships>
</file>

<file path=ppt/slides/_rels/slide15.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12.png"/><Relationship Id="rId7"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50.png"/><Relationship Id="rId5" Type="http://schemas.openxmlformats.org/officeDocument/2006/relationships/image" Target="../media/image48.png"/><Relationship Id="rId10" Type="http://schemas.openxmlformats.org/officeDocument/2006/relationships/image" Target="../media/image75.png"/><Relationship Id="rId4" Type="http://schemas.openxmlformats.org/officeDocument/2006/relationships/image" Target="../media/image72.png"/><Relationship Id="rId9" Type="http://schemas.openxmlformats.org/officeDocument/2006/relationships/image" Target="../media/image74.png"/></Relationships>
</file>

<file path=ppt/slides/_rels/slide16.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76.png"/><Relationship Id="rId7" Type="http://schemas.openxmlformats.org/officeDocument/2006/relationships/image" Target="../media/image61.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49.png"/><Relationship Id="rId11" Type="http://schemas.openxmlformats.org/officeDocument/2006/relationships/image" Target="../media/image79.png"/><Relationship Id="rId5" Type="http://schemas.openxmlformats.org/officeDocument/2006/relationships/image" Target="../media/image48.png"/><Relationship Id="rId10" Type="http://schemas.openxmlformats.org/officeDocument/2006/relationships/image" Target="../media/image78.png"/><Relationship Id="rId4" Type="http://schemas.openxmlformats.org/officeDocument/2006/relationships/image" Target="../media/image12.png"/><Relationship Id="rId9" Type="http://schemas.openxmlformats.org/officeDocument/2006/relationships/image" Target="../media/image77.png"/></Relationships>
</file>

<file path=ppt/slides/_rels/slide17.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80.png"/><Relationship Id="rId7" Type="http://schemas.openxmlformats.org/officeDocument/2006/relationships/image" Target="../media/image50.png"/><Relationship Id="rId12" Type="http://schemas.openxmlformats.org/officeDocument/2006/relationships/image" Target="../media/image84.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48.png"/><Relationship Id="rId11" Type="http://schemas.openxmlformats.org/officeDocument/2006/relationships/image" Target="../media/image83.png"/><Relationship Id="rId5" Type="http://schemas.openxmlformats.org/officeDocument/2006/relationships/image" Target="../media/image12.png"/><Relationship Id="rId10" Type="http://schemas.openxmlformats.org/officeDocument/2006/relationships/image" Target="../media/image82.png"/><Relationship Id="rId4" Type="http://schemas.openxmlformats.org/officeDocument/2006/relationships/image" Target="../media/image81.png"/><Relationship Id="rId9" Type="http://schemas.openxmlformats.org/officeDocument/2006/relationships/image" Target="../media/image7.png"/></Relationships>
</file>

<file path=ppt/slides/_rels/slide18.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12.png"/><Relationship Id="rId7" Type="http://schemas.openxmlformats.org/officeDocument/2006/relationships/image" Target="../media/image85.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 Id="rId9" Type="http://schemas.openxmlformats.org/officeDocument/2006/relationships/image" Target="../media/image7.png"/></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6.png"/><Relationship Id="rId2" Type="http://schemas.openxmlformats.org/officeDocument/2006/relationships/image" Target="../media/image12.png"/><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7.png"/><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png"/><Relationship Id="rId4" Type="http://schemas.openxmlformats.org/officeDocument/2006/relationships/image" Target="../media/image10.png"/></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hyperlink" Target="https://youtu.be/POJKrjJqn6Q" TargetMode="External"/><Relationship Id="rId2" Type="http://schemas.openxmlformats.org/officeDocument/2006/relationships/image" Target="../media/image12.png"/><Relationship Id="rId1" Type="http://schemas.openxmlformats.org/officeDocument/2006/relationships/slideLayout" Target="../slideLayouts/slideLayout1.xml"/><Relationship Id="rId6" Type="http://schemas.openxmlformats.org/officeDocument/2006/relationships/hyperlink" Target="https://youtu.be/jCS8Wnqo5bc" TargetMode="External"/><Relationship Id="rId5" Type="http://schemas.openxmlformats.org/officeDocument/2006/relationships/hyperlink" Target="https://youtu.be/MUJVeZZWFyQ" TargetMode="External"/><Relationship Id="rId4" Type="http://schemas.openxmlformats.org/officeDocument/2006/relationships/hyperlink" Target="https://youtu.be/5u3Dnm1WV70"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91.png"/><Relationship Id="rId2" Type="http://schemas.openxmlformats.org/officeDocument/2006/relationships/image" Target="../media/image87.png"/><Relationship Id="rId1" Type="http://schemas.openxmlformats.org/officeDocument/2006/relationships/slideLayout" Target="../slideLayouts/slideLayout1.xml"/><Relationship Id="rId6" Type="http://schemas.openxmlformats.org/officeDocument/2006/relationships/image" Target="../media/image90.jpeg"/><Relationship Id="rId5" Type="http://schemas.openxmlformats.org/officeDocument/2006/relationships/image" Target="../media/image89.jpeg"/><Relationship Id="rId4" Type="http://schemas.openxmlformats.org/officeDocument/2006/relationships/image" Target="../media/image88.png"/></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7.png"/><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6.png"/><Relationship Id="rId2" Type="http://schemas.openxmlformats.org/officeDocument/2006/relationships/image" Target="../media/image12.png"/><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7.png"/><Relationship Id="rId4" Type="http://schemas.openxmlformats.org/officeDocument/2006/relationships/image" Target="../media/image14.png"/></Relationships>
</file>

<file path=ppt/slides/_rels/slide4.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6.png"/><Relationship Id="rId18" Type="http://schemas.openxmlformats.org/officeDocument/2006/relationships/image" Target="../media/image31.png"/><Relationship Id="rId26" Type="http://schemas.openxmlformats.org/officeDocument/2006/relationships/image" Target="../media/image38.png"/><Relationship Id="rId3" Type="http://schemas.openxmlformats.org/officeDocument/2006/relationships/image" Target="../media/image12.png"/><Relationship Id="rId21" Type="http://schemas.openxmlformats.org/officeDocument/2006/relationships/image" Target="../media/image34.png"/><Relationship Id="rId7" Type="http://schemas.openxmlformats.org/officeDocument/2006/relationships/image" Target="../media/image20.png"/><Relationship Id="rId12" Type="http://schemas.openxmlformats.org/officeDocument/2006/relationships/image" Target="../media/image25.png"/><Relationship Id="rId17" Type="http://schemas.openxmlformats.org/officeDocument/2006/relationships/image" Target="../media/image30.png"/><Relationship Id="rId33" Type="http://schemas.openxmlformats.org/officeDocument/2006/relationships/image" Target="../media/image41.jpeg"/><Relationship Id="rId2" Type="http://schemas.openxmlformats.org/officeDocument/2006/relationships/notesSlide" Target="../notesSlides/notesSlide1.xml"/><Relationship Id="rId16" Type="http://schemas.openxmlformats.org/officeDocument/2006/relationships/image" Target="../media/image29.png"/><Relationship Id="rId20" Type="http://schemas.openxmlformats.org/officeDocument/2006/relationships/image" Target="../media/image33.png"/><Relationship Id="rId29" Type="http://schemas.openxmlformats.org/officeDocument/2006/relationships/image" Target="../media/image37.png"/><Relationship Id="rId1" Type="http://schemas.openxmlformats.org/officeDocument/2006/relationships/slideLayout" Target="../slideLayouts/slideLayout1.xml"/><Relationship Id="rId6" Type="http://schemas.openxmlformats.org/officeDocument/2006/relationships/image" Target="../media/image19.png"/><Relationship Id="rId11" Type="http://schemas.openxmlformats.org/officeDocument/2006/relationships/image" Target="../media/image24.png"/><Relationship Id="rId32" Type="http://schemas.openxmlformats.org/officeDocument/2006/relationships/image" Target="../media/image7.png"/><Relationship Id="rId5" Type="http://schemas.openxmlformats.org/officeDocument/2006/relationships/image" Target="../media/image18.png"/><Relationship Id="rId15" Type="http://schemas.openxmlformats.org/officeDocument/2006/relationships/image" Target="../media/image28.png"/><Relationship Id="rId28" Type="http://schemas.openxmlformats.org/officeDocument/2006/relationships/image" Target="../media/image36.png"/><Relationship Id="rId10" Type="http://schemas.openxmlformats.org/officeDocument/2006/relationships/image" Target="../media/image23.png"/><Relationship Id="rId19" Type="http://schemas.openxmlformats.org/officeDocument/2006/relationships/image" Target="../media/image32.png"/><Relationship Id="rId31" Type="http://schemas.openxmlformats.org/officeDocument/2006/relationships/image" Target="../media/image40.png"/><Relationship Id="rId4" Type="http://schemas.openxmlformats.org/officeDocument/2006/relationships/image" Target="../media/image17.png"/><Relationship Id="rId9" Type="http://schemas.openxmlformats.org/officeDocument/2006/relationships/image" Target="../media/image22.png"/><Relationship Id="rId14" Type="http://schemas.openxmlformats.org/officeDocument/2006/relationships/image" Target="../media/image27.png"/><Relationship Id="rId27" Type="http://schemas.openxmlformats.org/officeDocument/2006/relationships/image" Target="../media/image35.png"/><Relationship Id="rId30" Type="http://schemas.openxmlformats.org/officeDocument/2006/relationships/image" Target="../media/image39.png"/></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7.png"/><Relationship Id="rId2" Type="http://schemas.openxmlformats.org/officeDocument/2006/relationships/image" Target="../media/image12.png"/><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43.png"/><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44.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6.png"/><Relationship Id="rId7" Type="http://schemas.openxmlformats.org/officeDocument/2006/relationships/image" Target="../media/image49.png"/><Relationship Id="rId2" Type="http://schemas.openxmlformats.org/officeDocument/2006/relationships/image" Target="../media/image45.png"/><Relationship Id="rId1" Type="http://schemas.openxmlformats.org/officeDocument/2006/relationships/slideLayout" Target="../slideLayouts/slideLayout1.xml"/><Relationship Id="rId6" Type="http://schemas.openxmlformats.org/officeDocument/2006/relationships/image" Target="../media/image48.png"/><Relationship Id="rId5" Type="http://schemas.openxmlformats.org/officeDocument/2006/relationships/image" Target="../media/image12.png"/><Relationship Id="rId4" Type="http://schemas.openxmlformats.org/officeDocument/2006/relationships/image" Target="../media/image47.png"/><Relationship Id="rId9"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6.png"/><Relationship Id="rId2" Type="http://schemas.openxmlformats.org/officeDocument/2006/relationships/image" Target="../media/image12.png"/><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7.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Object 2"/>
          <p:cNvSpPr txBox="1"/>
          <p:nvPr/>
        </p:nvSpPr>
        <p:spPr>
          <a:xfrm>
            <a:off x="2625929" y="4067631"/>
            <a:ext cx="6074191" cy="646331"/>
          </a:xfrm>
          <a:prstGeom prst="rect">
            <a:avLst/>
          </a:prstGeom>
          <a:noFill/>
        </p:spPr>
        <p:txBody>
          <a:bodyPr wrap="square" anchor="t">
            <a:spAutoFit/>
          </a:bodyPr>
          <a:lstStyle/>
          <a:p>
            <a:pPr lvl="0">
              <a:defRPr/>
            </a:pPr>
            <a:r>
              <a:rPr lang="ja-JP" altLang="en-US" sz="3600" kern="0" spc="-300" dirty="0">
                <a:solidFill>
                  <a:srgbClr val="00D0FF"/>
                </a:solidFill>
                <a:latin typeface="한컴 윤고딕 760"/>
                <a:ea typeface="한컴 윤고딕 760"/>
                <a:cs typeface="S-Core Dream 4 Regular"/>
              </a:rPr>
              <a:t>オンラインショッピングモール</a:t>
            </a:r>
            <a:endParaRPr lang="en-US" sz="4800" dirty="0">
              <a:latin typeface="한컴 윤고딕 760"/>
              <a:ea typeface="한컴 윤고딕 760"/>
            </a:endParaRPr>
          </a:p>
        </p:txBody>
      </p:sp>
      <p:sp>
        <p:nvSpPr>
          <p:cNvPr id="3" name="Object 3"/>
          <p:cNvSpPr txBox="1"/>
          <p:nvPr/>
        </p:nvSpPr>
        <p:spPr>
          <a:xfrm>
            <a:off x="2735264" y="4854234"/>
            <a:ext cx="4741944" cy="769441"/>
          </a:xfrm>
          <a:prstGeom prst="rect">
            <a:avLst/>
          </a:prstGeom>
          <a:noFill/>
        </p:spPr>
        <p:txBody>
          <a:bodyPr wrap="square" anchor="t">
            <a:spAutoFit/>
          </a:bodyPr>
          <a:lstStyle/>
          <a:p>
            <a:pPr lvl="0">
              <a:defRPr/>
            </a:pPr>
            <a:r>
              <a:rPr lang="en-US" sz="4400" b="1" kern="0" spc="-300" dirty="0">
                <a:solidFill>
                  <a:srgbClr val="60B0B6"/>
                </a:solidFill>
                <a:latin typeface="한컴 윤고딕 760"/>
                <a:ea typeface="한컴 윤고딕 760"/>
                <a:cs typeface="S-Core Dream 6 Bold"/>
              </a:rPr>
              <a:t>LUCY</a:t>
            </a:r>
            <a:r>
              <a:rPr lang="en-US" sz="2800" kern="0" spc="-300" dirty="0">
                <a:solidFill>
                  <a:srgbClr val="60B0B6"/>
                </a:solidFill>
                <a:latin typeface="한컴 윤고딕 760"/>
                <a:ea typeface="한컴 윤고딕 760"/>
                <a:cs typeface="S-Core Dream 6 Bold"/>
              </a:rPr>
              <a:t>(</a:t>
            </a:r>
            <a:r>
              <a:rPr lang="ja-JP" altLang="en-US" sz="2800" kern="0" spc="-300" dirty="0">
                <a:solidFill>
                  <a:srgbClr val="60B0B6"/>
                </a:solidFill>
                <a:latin typeface="한컴 윤고딕 760"/>
                <a:ea typeface="한컴 윤고딕 760"/>
                <a:cs typeface="S-Core Dream 6 Bold"/>
              </a:rPr>
              <a:t>ルーシー</a:t>
            </a:r>
            <a:r>
              <a:rPr lang="en-US" sz="2800" kern="0" spc="-300" dirty="0">
                <a:solidFill>
                  <a:srgbClr val="60B0B6"/>
                </a:solidFill>
                <a:latin typeface="한컴 윤고딕 760"/>
                <a:ea typeface="한컴 윤고딕 760"/>
                <a:cs typeface="S-Core Dream 6 Bold"/>
              </a:rPr>
              <a:t>)</a:t>
            </a:r>
            <a:endParaRPr lang="en-US" sz="4400" dirty="0">
              <a:latin typeface="한컴 윤고딕 760"/>
              <a:ea typeface="한컴 윤고딕 760"/>
            </a:endParaRPr>
          </a:p>
        </p:txBody>
      </p:sp>
      <p:grpSp>
        <p:nvGrpSpPr>
          <p:cNvPr id="1001" name="그룹 1001"/>
          <p:cNvGrpSpPr/>
          <p:nvPr/>
        </p:nvGrpSpPr>
        <p:grpSpPr>
          <a:xfrm>
            <a:off x="6009135" y="3485448"/>
            <a:ext cx="5691969" cy="54051"/>
            <a:chOff x="6512971" y="3843675"/>
            <a:chExt cx="6276977" cy="59607"/>
          </a:xfrm>
        </p:grpSpPr>
        <p:pic>
          <p:nvPicPr>
            <p:cNvPr id="5" name="Object 4"/>
            <p:cNvPicPr>
              <a:picLocks noChangeAspect="1"/>
            </p:cNvPicPr>
            <p:nvPr/>
          </p:nvPicPr>
          <p:blipFill rotWithShape="1">
            <a:blip r:embed="rId2"/>
            <a:stretch>
              <a:fillRect/>
            </a:stretch>
          </p:blipFill>
          <p:spPr>
            <a:xfrm rot="16200000">
              <a:off x="6512971" y="3843675"/>
              <a:ext cx="6276977" cy="59607"/>
            </a:xfrm>
            <a:prstGeom prst="rect">
              <a:avLst/>
            </a:prstGeom>
          </p:spPr>
        </p:pic>
      </p:grpSp>
      <p:grpSp>
        <p:nvGrpSpPr>
          <p:cNvPr id="1002" name="그룹 1002"/>
          <p:cNvGrpSpPr/>
          <p:nvPr/>
        </p:nvGrpSpPr>
        <p:grpSpPr>
          <a:xfrm>
            <a:off x="-220055" y="3451057"/>
            <a:ext cx="5691969" cy="54051"/>
            <a:chOff x="-356443" y="3805749"/>
            <a:chExt cx="6276977" cy="59607"/>
          </a:xfrm>
        </p:grpSpPr>
        <p:pic>
          <p:nvPicPr>
            <p:cNvPr id="8" name="Object 7"/>
            <p:cNvPicPr>
              <a:picLocks noChangeAspect="1"/>
            </p:cNvPicPr>
            <p:nvPr/>
          </p:nvPicPr>
          <p:blipFill rotWithShape="1">
            <a:blip r:embed="rId2"/>
            <a:stretch>
              <a:fillRect/>
            </a:stretch>
          </p:blipFill>
          <p:spPr>
            <a:xfrm rot="16200000">
              <a:off x="-356443" y="3805749"/>
              <a:ext cx="6276977" cy="59607"/>
            </a:xfrm>
            <a:prstGeom prst="rect">
              <a:avLst/>
            </a:prstGeom>
          </p:spPr>
        </p:pic>
      </p:grpSp>
      <p:sp>
        <p:nvSpPr>
          <p:cNvPr id="10" name="Object 10"/>
          <p:cNvSpPr txBox="1"/>
          <p:nvPr/>
        </p:nvSpPr>
        <p:spPr>
          <a:xfrm>
            <a:off x="496850" y="4400915"/>
            <a:ext cx="1612004" cy="276999"/>
          </a:xfrm>
          <a:prstGeom prst="rect">
            <a:avLst/>
          </a:prstGeom>
          <a:noFill/>
        </p:spPr>
        <p:txBody>
          <a:bodyPr wrap="square" anchor="t">
            <a:spAutoFit/>
          </a:bodyPr>
          <a:lstStyle/>
          <a:p>
            <a:pPr lvl="0">
              <a:defRPr/>
            </a:pPr>
            <a:r>
              <a:rPr lang="ja-JP" altLang="en-US" sz="1200" dirty="0">
                <a:solidFill>
                  <a:srgbClr val="60B0B6"/>
                </a:solidFill>
                <a:latin typeface="한컴 윤고딕 760"/>
                <a:ea typeface="한컴 윤고딕 760"/>
              </a:rPr>
              <a:t>プロジェクト名</a:t>
            </a:r>
            <a:endParaRPr lang="en-US" sz="1200" dirty="0">
              <a:solidFill>
                <a:srgbClr val="60B0B6"/>
              </a:solidFill>
              <a:latin typeface="한컴 윤고딕 760"/>
              <a:ea typeface="한컴 윤고딕 760"/>
            </a:endParaRPr>
          </a:p>
        </p:txBody>
      </p:sp>
      <p:sp>
        <p:nvSpPr>
          <p:cNvPr id="11" name="Object 11"/>
          <p:cNvSpPr txBox="1"/>
          <p:nvPr/>
        </p:nvSpPr>
        <p:spPr>
          <a:xfrm>
            <a:off x="505707" y="4577235"/>
            <a:ext cx="2164463" cy="276999"/>
          </a:xfrm>
          <a:prstGeom prst="rect">
            <a:avLst/>
          </a:prstGeom>
          <a:noFill/>
        </p:spPr>
        <p:txBody>
          <a:bodyPr wrap="square" anchor="t">
            <a:spAutoFit/>
          </a:bodyPr>
          <a:lstStyle/>
          <a:p>
            <a:pPr lvl="0">
              <a:defRPr/>
            </a:pPr>
            <a:r>
              <a:rPr lang="en-US" sz="1200" kern="0" spc="-100" dirty="0">
                <a:solidFill>
                  <a:srgbClr val="60B0B6"/>
                </a:solidFill>
                <a:latin typeface="한컴 윤고딕 760"/>
                <a:ea typeface="한컴 윤고딕 760"/>
                <a:cs typeface="S-Core Dream 6 Bold"/>
              </a:rPr>
              <a:t>LUCY</a:t>
            </a:r>
            <a:endParaRPr lang="en-US" sz="1200" dirty="0">
              <a:latin typeface="한컴 윤고딕 760"/>
              <a:ea typeface="한컴 윤고딕 760"/>
            </a:endParaRPr>
          </a:p>
        </p:txBody>
      </p:sp>
      <p:sp>
        <p:nvSpPr>
          <p:cNvPr id="12" name="Object 12"/>
          <p:cNvSpPr txBox="1"/>
          <p:nvPr/>
        </p:nvSpPr>
        <p:spPr>
          <a:xfrm>
            <a:off x="496851" y="4977337"/>
            <a:ext cx="818307" cy="276999"/>
          </a:xfrm>
          <a:prstGeom prst="rect">
            <a:avLst/>
          </a:prstGeom>
          <a:noFill/>
        </p:spPr>
        <p:txBody>
          <a:bodyPr wrap="square" anchor="t">
            <a:spAutoFit/>
          </a:bodyPr>
          <a:lstStyle/>
          <a:p>
            <a:pPr lvl="0">
              <a:defRPr/>
            </a:pPr>
            <a:r>
              <a:rPr lang="ko-KR" altLang="en-US" sz="1200" dirty="0">
                <a:solidFill>
                  <a:srgbClr val="60B0B6"/>
                </a:solidFill>
                <a:latin typeface="한컴 윤고딕 760"/>
                <a:ea typeface="한컴 윤고딕 760"/>
                <a:cs typeface="S-Core Dream 3 Light"/>
              </a:rPr>
              <a:t>開発者</a:t>
            </a:r>
            <a:endParaRPr lang="en-US" sz="1200" dirty="0">
              <a:latin typeface="한컴 윤고딕 760"/>
              <a:ea typeface="한컴 윤고딕 760"/>
            </a:endParaRPr>
          </a:p>
        </p:txBody>
      </p:sp>
      <p:sp>
        <p:nvSpPr>
          <p:cNvPr id="13" name="Object 13"/>
          <p:cNvSpPr txBox="1"/>
          <p:nvPr/>
        </p:nvSpPr>
        <p:spPr>
          <a:xfrm>
            <a:off x="505705" y="5153652"/>
            <a:ext cx="1543236" cy="461665"/>
          </a:xfrm>
          <a:prstGeom prst="rect">
            <a:avLst/>
          </a:prstGeom>
          <a:noFill/>
        </p:spPr>
        <p:txBody>
          <a:bodyPr wrap="square" anchor="t">
            <a:spAutoFit/>
          </a:bodyPr>
          <a:lstStyle/>
          <a:p>
            <a:pPr lvl="0">
              <a:defRPr/>
            </a:pPr>
            <a:r>
              <a:rPr lang="ja-JP" altLang="en-US" sz="1200" kern="0" spc="-100" dirty="0">
                <a:solidFill>
                  <a:srgbClr val="60B0B6"/>
                </a:solidFill>
                <a:latin typeface="한컴 윤고딕 760"/>
                <a:ea typeface="한컴 윤고딕 760"/>
                <a:cs typeface="S-Core Dream 6 Bold"/>
              </a:rPr>
              <a:t>クォン・ドヨン</a:t>
            </a:r>
            <a:r>
              <a:rPr lang="en-US" sz="1200" kern="0" spc="-100" dirty="0">
                <a:solidFill>
                  <a:srgbClr val="60B0B6"/>
                </a:solidFill>
                <a:latin typeface="한컴 윤고딕 760"/>
                <a:ea typeface="한컴 윤고딕 760"/>
                <a:cs typeface="S-Core Dream 6 Bold"/>
              </a:rPr>
              <a:t> </a:t>
            </a:r>
          </a:p>
          <a:p>
            <a:pPr lvl="0">
              <a:defRPr/>
            </a:pPr>
            <a:r>
              <a:rPr lang="ja-JP" altLang="en-US" sz="1200" dirty="0">
                <a:solidFill>
                  <a:srgbClr val="60B0B6"/>
                </a:solidFill>
                <a:latin typeface="한컴 윤고딕 760"/>
                <a:ea typeface="한컴 윤고딕 760"/>
              </a:rPr>
              <a:t>リジュンヨン</a:t>
            </a:r>
            <a:endParaRPr lang="en-US" sz="1200" dirty="0">
              <a:solidFill>
                <a:srgbClr val="60B0B6"/>
              </a:solidFill>
              <a:latin typeface="한컴 윤고딕 760"/>
              <a:ea typeface="한컴 윤고딕 760"/>
            </a:endParaRPr>
          </a:p>
        </p:txBody>
      </p:sp>
      <p:sp>
        <p:nvSpPr>
          <p:cNvPr id="14" name="Object 14"/>
          <p:cNvSpPr txBox="1"/>
          <p:nvPr/>
        </p:nvSpPr>
        <p:spPr>
          <a:xfrm>
            <a:off x="496850" y="5670081"/>
            <a:ext cx="2033143" cy="276999"/>
          </a:xfrm>
          <a:prstGeom prst="rect">
            <a:avLst/>
          </a:prstGeom>
          <a:noFill/>
        </p:spPr>
        <p:txBody>
          <a:bodyPr wrap="square" anchor="t">
            <a:spAutoFit/>
          </a:bodyPr>
          <a:lstStyle/>
          <a:p>
            <a:pPr lvl="0">
              <a:defRPr/>
            </a:pPr>
            <a:r>
              <a:rPr lang="ja-JP" altLang="en-US" sz="1200" dirty="0">
                <a:solidFill>
                  <a:srgbClr val="60B0B6"/>
                </a:solidFill>
                <a:latin typeface="한컴 윤고딕 760"/>
                <a:ea typeface="한컴 윤고딕 760"/>
              </a:rPr>
              <a:t>開発期間</a:t>
            </a:r>
            <a:endParaRPr lang="en-US" sz="1200" dirty="0">
              <a:solidFill>
                <a:srgbClr val="60B0B6"/>
              </a:solidFill>
              <a:latin typeface="한컴 윤고딕 760"/>
              <a:ea typeface="한컴 윤고딕 760"/>
            </a:endParaRPr>
          </a:p>
        </p:txBody>
      </p:sp>
      <p:sp>
        <p:nvSpPr>
          <p:cNvPr id="15" name="Object 15"/>
          <p:cNvSpPr txBox="1"/>
          <p:nvPr/>
        </p:nvSpPr>
        <p:spPr>
          <a:xfrm>
            <a:off x="505704" y="5888756"/>
            <a:ext cx="1543237" cy="276999"/>
          </a:xfrm>
          <a:prstGeom prst="rect">
            <a:avLst/>
          </a:prstGeom>
          <a:noFill/>
        </p:spPr>
        <p:txBody>
          <a:bodyPr wrap="square" anchor="t">
            <a:spAutoFit/>
          </a:bodyPr>
          <a:lstStyle/>
          <a:p>
            <a:pPr lvl="0">
              <a:defRPr/>
            </a:pPr>
            <a:r>
              <a:rPr lang="en-US" sz="1200" kern="0" spc="-100" dirty="0">
                <a:solidFill>
                  <a:srgbClr val="60B0B6"/>
                </a:solidFill>
                <a:latin typeface="한컴 윤고딕 760"/>
                <a:ea typeface="한컴 윤고딕 760"/>
                <a:cs typeface="S-Core Dream 6 Bold"/>
              </a:rPr>
              <a:t>2023 . 01 . 02   ~  01 .  30</a:t>
            </a:r>
            <a:endParaRPr lang="en-US" sz="1200" dirty="0">
              <a:latin typeface="한컴 윤고딕 760"/>
              <a:ea typeface="한컴 윤고딕 760"/>
            </a:endParaRPr>
          </a:p>
        </p:txBody>
      </p:sp>
      <p:grpSp>
        <p:nvGrpSpPr>
          <p:cNvPr id="1003" name="그룹 1003"/>
          <p:cNvGrpSpPr/>
          <p:nvPr/>
        </p:nvGrpSpPr>
        <p:grpSpPr>
          <a:xfrm>
            <a:off x="496851" y="3617288"/>
            <a:ext cx="116813" cy="116813"/>
            <a:chOff x="434146" y="3989065"/>
            <a:chExt cx="128819" cy="128819"/>
          </a:xfrm>
        </p:grpSpPr>
        <p:pic>
          <p:nvPicPr>
            <p:cNvPr id="17" name="Object 16"/>
            <p:cNvPicPr>
              <a:picLocks noChangeAspect="1"/>
            </p:cNvPicPr>
            <p:nvPr/>
          </p:nvPicPr>
          <p:blipFill rotWithShape="1">
            <a:blip r:embed="rId3"/>
            <a:stretch>
              <a:fillRect/>
            </a:stretch>
          </p:blipFill>
          <p:spPr>
            <a:xfrm>
              <a:off x="378144" y="3933064"/>
              <a:ext cx="257639" cy="257639"/>
            </a:xfrm>
            <a:prstGeom prst="rect">
              <a:avLst/>
            </a:prstGeom>
          </p:spPr>
        </p:pic>
        <p:pic>
          <p:nvPicPr>
            <p:cNvPr id="18" name="Object 17"/>
            <p:cNvPicPr>
              <a:picLocks noChangeAspect="1"/>
            </p:cNvPicPr>
            <p:nvPr/>
          </p:nvPicPr>
          <p:blipFill rotWithShape="1">
            <a:blip r:embed="rId4"/>
            <a:stretch>
              <a:fillRect/>
            </a:stretch>
          </p:blipFill>
          <p:spPr>
            <a:xfrm>
              <a:off x="434146" y="3989065"/>
              <a:ext cx="128819" cy="128819"/>
            </a:xfrm>
            <a:prstGeom prst="rect">
              <a:avLst/>
            </a:prstGeom>
          </p:spPr>
        </p:pic>
      </p:grpSp>
      <p:grpSp>
        <p:nvGrpSpPr>
          <p:cNvPr id="1004" name="그룹 1004"/>
          <p:cNvGrpSpPr/>
          <p:nvPr/>
        </p:nvGrpSpPr>
        <p:grpSpPr>
          <a:xfrm>
            <a:off x="709670" y="3617288"/>
            <a:ext cx="115513" cy="115513"/>
            <a:chOff x="668838" y="3989065"/>
            <a:chExt cx="127386" cy="127386"/>
          </a:xfrm>
        </p:grpSpPr>
        <p:pic>
          <p:nvPicPr>
            <p:cNvPr id="21" name="Object 20"/>
            <p:cNvPicPr>
              <a:picLocks noChangeAspect="1"/>
            </p:cNvPicPr>
            <p:nvPr/>
          </p:nvPicPr>
          <p:blipFill rotWithShape="1">
            <a:blip r:embed="rId5"/>
            <a:stretch>
              <a:fillRect/>
            </a:stretch>
          </p:blipFill>
          <p:spPr>
            <a:xfrm>
              <a:off x="613460" y="3933687"/>
              <a:ext cx="254772" cy="254772"/>
            </a:xfrm>
            <a:prstGeom prst="rect">
              <a:avLst/>
            </a:prstGeom>
          </p:spPr>
        </p:pic>
        <p:pic>
          <p:nvPicPr>
            <p:cNvPr id="22" name="Object 21"/>
            <p:cNvPicPr>
              <a:picLocks noChangeAspect="1"/>
            </p:cNvPicPr>
            <p:nvPr/>
          </p:nvPicPr>
          <p:blipFill rotWithShape="1">
            <a:blip r:embed="rId6"/>
            <a:stretch>
              <a:fillRect/>
            </a:stretch>
          </p:blipFill>
          <p:spPr>
            <a:xfrm>
              <a:off x="668838" y="3989065"/>
              <a:ext cx="127386" cy="127386"/>
            </a:xfrm>
            <a:prstGeom prst="rect">
              <a:avLst/>
            </a:prstGeom>
          </p:spPr>
        </p:pic>
      </p:grpSp>
      <p:pic>
        <p:nvPicPr>
          <p:cNvPr id="26" name="Object 25"/>
          <p:cNvPicPr>
            <a:picLocks noChangeAspect="1"/>
          </p:cNvPicPr>
          <p:nvPr/>
        </p:nvPicPr>
        <p:blipFill rotWithShape="1">
          <a:blip r:embed="rId7"/>
          <a:stretch>
            <a:fillRect/>
          </a:stretch>
        </p:blipFill>
        <p:spPr>
          <a:xfrm>
            <a:off x="476645" y="1049419"/>
            <a:ext cx="7546608" cy="2374100"/>
          </a:xfrm>
          <a:prstGeom prst="rect">
            <a:avLst/>
          </a:prstGeom>
        </p:spPr>
      </p:pic>
      <p:grpSp>
        <p:nvGrpSpPr>
          <p:cNvPr id="1005" name="그룹 1002"/>
          <p:cNvGrpSpPr/>
          <p:nvPr/>
        </p:nvGrpSpPr>
        <p:grpSpPr>
          <a:xfrm>
            <a:off x="7954795" y="228600"/>
            <a:ext cx="808204" cy="776278"/>
            <a:chOff x="9168833" y="1211868"/>
            <a:chExt cx="891270" cy="856063"/>
          </a:xfrm>
        </p:grpSpPr>
        <p:pic>
          <p:nvPicPr>
            <p:cNvPr id="1006" name="Object 10"/>
            <p:cNvPicPr>
              <a:picLocks noChangeAspect="1"/>
            </p:cNvPicPr>
            <p:nvPr/>
          </p:nvPicPr>
          <p:blipFill rotWithShape="1">
            <a:blip r:embed="rId8"/>
            <a:stretch>
              <a:fillRect/>
            </a:stretch>
          </p:blipFill>
          <p:spPr>
            <a:xfrm>
              <a:off x="9168833" y="1211868"/>
              <a:ext cx="891270" cy="856063"/>
            </a:xfrm>
            <a:prstGeom prst="rect">
              <a:avLst/>
            </a:prstGeom>
          </p:spPr>
        </p:pic>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1002" name="그룹 1002"/>
          <p:cNvGrpSpPr/>
          <p:nvPr/>
        </p:nvGrpSpPr>
        <p:grpSpPr>
          <a:xfrm>
            <a:off x="0" y="5562600"/>
            <a:ext cx="9906000" cy="1295400"/>
            <a:chOff x="-100268" y="4037192"/>
            <a:chExt cx="10929196" cy="2918909"/>
          </a:xfrm>
        </p:grpSpPr>
        <p:pic>
          <p:nvPicPr>
            <p:cNvPr id="6" name="Object 5"/>
            <p:cNvPicPr>
              <a:picLocks noChangeAspect="1"/>
            </p:cNvPicPr>
            <p:nvPr/>
          </p:nvPicPr>
          <p:blipFill rotWithShape="1">
            <a:blip r:embed="rId2"/>
            <a:stretch>
              <a:fillRect/>
            </a:stretch>
          </p:blipFill>
          <p:spPr>
            <a:xfrm>
              <a:off x="-100268" y="4037192"/>
              <a:ext cx="10929196" cy="2918909"/>
            </a:xfrm>
            <a:prstGeom prst="rect">
              <a:avLst/>
            </a:prstGeom>
          </p:spPr>
        </p:pic>
      </p:grpSp>
      <p:sp>
        <p:nvSpPr>
          <p:cNvPr id="33" name="Object 33"/>
          <p:cNvSpPr txBox="1"/>
          <p:nvPr/>
        </p:nvSpPr>
        <p:spPr>
          <a:xfrm>
            <a:off x="2047320" y="6019800"/>
            <a:ext cx="7325280" cy="331470"/>
          </a:xfrm>
          <a:prstGeom prst="rect">
            <a:avLst/>
          </a:prstGeom>
          <a:noFill/>
        </p:spPr>
        <p:txBody>
          <a:bodyPr wrap="square" anchor="t">
            <a:spAutoFit/>
          </a:bodyPr>
          <a:lstStyle/>
          <a:p>
            <a:pPr lvl="0" algn="ctr">
              <a:defRPr/>
            </a:pPr>
            <a:r>
              <a:rPr lang="en-US" altLang="ko-KR" sz="1600" b="1" dirty="0">
                <a:solidFill>
                  <a:schemeClr val="lt1"/>
                </a:solidFill>
                <a:latin typeface="한컴 윤고딕 760"/>
                <a:ea typeface="한컴 윤고딕 760"/>
              </a:rPr>
              <a:t>System Flowchart</a:t>
            </a:r>
          </a:p>
        </p:txBody>
      </p:sp>
      <p:sp>
        <p:nvSpPr>
          <p:cNvPr id="48" name="Object 48"/>
          <p:cNvSpPr txBox="1"/>
          <p:nvPr/>
        </p:nvSpPr>
        <p:spPr>
          <a:xfrm>
            <a:off x="1976622" y="789106"/>
            <a:ext cx="550837" cy="287219"/>
          </a:xfrm>
          <a:prstGeom prst="rect">
            <a:avLst/>
          </a:prstGeom>
          <a:noFill/>
        </p:spPr>
        <p:txBody>
          <a:bodyPr wrap="square" anchor="t">
            <a:spAutoFit/>
          </a:bodyPr>
          <a:lstStyle/>
          <a:p>
            <a:pPr lvl="0" algn="ctr">
              <a:defRPr/>
            </a:pPr>
            <a:r>
              <a:rPr lang="en-US" sz="1300" b="1" kern="0" spc="-100">
                <a:solidFill>
                  <a:srgbClr val="FFFFFF"/>
                </a:solidFill>
                <a:latin typeface="한컴 윤고딕 760"/>
                <a:ea typeface="한컴 윤고딕 760"/>
                <a:cs typeface="S-Core Dream 5 Medium"/>
              </a:rPr>
              <a:t>01</a:t>
            </a:r>
            <a:endParaRPr lang="en-US" b="1">
              <a:latin typeface="한컴 윤고딕 760"/>
              <a:ea typeface="한컴 윤고딕 760"/>
            </a:endParaRPr>
          </a:p>
        </p:txBody>
      </p:sp>
      <p:sp>
        <p:nvSpPr>
          <p:cNvPr id="55" name="Object 55"/>
          <p:cNvSpPr txBox="1"/>
          <p:nvPr/>
        </p:nvSpPr>
        <p:spPr>
          <a:xfrm>
            <a:off x="5545163" y="789106"/>
            <a:ext cx="550837" cy="287219"/>
          </a:xfrm>
          <a:prstGeom prst="rect">
            <a:avLst/>
          </a:prstGeom>
          <a:noFill/>
        </p:spPr>
        <p:txBody>
          <a:bodyPr wrap="square" anchor="t">
            <a:spAutoFit/>
          </a:bodyPr>
          <a:lstStyle/>
          <a:p>
            <a:pPr lvl="0" algn="ctr">
              <a:defRPr/>
            </a:pPr>
            <a:r>
              <a:rPr lang="en-US" sz="1300" b="1" kern="0" spc="-100">
                <a:solidFill>
                  <a:srgbClr val="FFFFFF"/>
                </a:solidFill>
                <a:latin typeface="한컴 윤고딕 760"/>
                <a:ea typeface="한컴 윤고딕 760"/>
                <a:cs typeface="S-Core Dream 5 Medium"/>
              </a:rPr>
              <a:t>03</a:t>
            </a:r>
            <a:endParaRPr lang="en-US" b="1">
              <a:latin typeface="한컴 윤고딕 760"/>
              <a:ea typeface="한컴 윤고딕 760"/>
            </a:endParaRPr>
          </a:p>
        </p:txBody>
      </p:sp>
      <p:sp>
        <p:nvSpPr>
          <p:cNvPr id="1020" name="Object 15"/>
          <p:cNvSpPr txBox="1"/>
          <p:nvPr/>
        </p:nvSpPr>
        <p:spPr>
          <a:xfrm>
            <a:off x="312753" y="6191488"/>
            <a:ext cx="2582847" cy="523220"/>
          </a:xfrm>
          <a:prstGeom prst="rect">
            <a:avLst/>
          </a:prstGeom>
          <a:noFill/>
        </p:spPr>
        <p:txBody>
          <a:bodyPr wrap="square" anchor="t">
            <a:spAutoFit/>
          </a:bodyPr>
          <a:lstStyle/>
          <a:p>
            <a:pPr marL="0" lvl="0" indent="0" algn="l" defTabSz="914400" rtl="0" eaLnBrk="1" latinLnBrk="0" hangingPunct="1">
              <a:lnSpc>
                <a:spcPct val="100000"/>
              </a:lnSpc>
              <a:spcBef>
                <a:spcPts val="0"/>
              </a:spcBef>
              <a:spcAft>
                <a:spcPts val="0"/>
              </a:spcAft>
              <a:buNone/>
              <a:defRPr/>
            </a:pPr>
            <a:r>
              <a:rPr kumimoji="0" lang="ja-JP" altLang="en-US" sz="2800" b="1" i="0" u="none" strike="noStrike" kern="0" cap="none" spc="-400" normalizeH="0" baseline="0" dirty="0">
                <a:solidFill>
                  <a:srgbClr val="FFFFFF"/>
                </a:solidFill>
                <a:latin typeface="한컴 윤고딕 760"/>
                <a:ea typeface="한컴 윤고딕 760"/>
                <a:cs typeface="Gmarket Sans Bold"/>
              </a:rPr>
              <a:t>全体構成</a:t>
            </a:r>
            <a:endParaRPr kumimoji="0" lang="ko-KR" altLang="en-US" sz="2800" b="1" i="0" u="none" strike="noStrike" kern="0" cap="none" spc="-400" normalizeH="0" baseline="0" dirty="0">
              <a:solidFill>
                <a:srgbClr val="FFFFFF"/>
              </a:solidFill>
              <a:latin typeface="한컴 윤고딕 760"/>
              <a:ea typeface="한컴 윤고딕 760"/>
              <a:cs typeface="Gmarket Sans Bold"/>
            </a:endParaRPr>
          </a:p>
        </p:txBody>
      </p:sp>
      <p:sp>
        <p:nvSpPr>
          <p:cNvPr id="1021" name="Object 16"/>
          <p:cNvSpPr txBox="1"/>
          <p:nvPr/>
        </p:nvSpPr>
        <p:spPr>
          <a:xfrm>
            <a:off x="287016" y="5694255"/>
            <a:ext cx="855984" cy="525570"/>
          </a:xfrm>
          <a:prstGeom prst="rect">
            <a:avLst/>
          </a:prstGeom>
          <a:noFill/>
        </p:spPr>
        <p:txBody>
          <a:bodyPr wrap="square" anchor="t">
            <a:spAutoFit/>
          </a:bodyPr>
          <a:lstStyle/>
          <a:p>
            <a:pPr marL="0" lvl="0" indent="0" algn="l" defTabSz="914400" rtl="0" eaLnBrk="1" latinLnBrk="0" hangingPunct="1">
              <a:lnSpc>
                <a:spcPct val="100000"/>
              </a:lnSpc>
              <a:spcBef>
                <a:spcPts val="0"/>
              </a:spcBef>
              <a:spcAft>
                <a:spcPts val="0"/>
              </a:spcAft>
              <a:buNone/>
              <a:defRPr/>
            </a:pPr>
            <a:r>
              <a:rPr kumimoji="0" lang="en-US" sz="2900" b="0" i="0" u="none" strike="noStrike" kern="0" cap="none" spc="-400" normalizeH="0" baseline="0">
                <a:solidFill>
                  <a:srgbClr val="FFFFFF"/>
                </a:solidFill>
                <a:latin typeface="한컴 윤고딕 760"/>
                <a:ea typeface="한컴 윤고딕 760"/>
                <a:cs typeface="Gmarket Sans Bold"/>
              </a:rPr>
              <a:t>#0</a:t>
            </a:r>
            <a:r>
              <a:rPr kumimoji="0" lang="en-US" altLang="ko-KR" sz="2900" b="0" i="0" u="none" strike="noStrike" kern="0" cap="none" spc="-400" normalizeH="0" baseline="0">
                <a:solidFill>
                  <a:srgbClr val="FFFFFF"/>
                </a:solidFill>
                <a:latin typeface="한컴 윤고딕 760"/>
                <a:ea typeface="한컴 윤고딕 760"/>
                <a:cs typeface="Gmarket Sans Bold"/>
              </a:rPr>
              <a:t>1</a:t>
            </a:r>
          </a:p>
        </p:txBody>
      </p:sp>
      <p:grpSp>
        <p:nvGrpSpPr>
          <p:cNvPr id="1022" name="그룹 1002"/>
          <p:cNvGrpSpPr/>
          <p:nvPr/>
        </p:nvGrpSpPr>
        <p:grpSpPr>
          <a:xfrm>
            <a:off x="8828092" y="666529"/>
            <a:ext cx="54041" cy="4846541"/>
            <a:chOff x="9621587" y="734994"/>
            <a:chExt cx="59607" cy="6276977"/>
          </a:xfrm>
        </p:grpSpPr>
        <p:pic>
          <p:nvPicPr>
            <p:cNvPr id="1023" name="Object 7"/>
            <p:cNvPicPr>
              <a:picLocks noChangeAspect="1"/>
            </p:cNvPicPr>
            <p:nvPr/>
          </p:nvPicPr>
          <p:blipFill rotWithShape="1">
            <a:blip r:embed="rId3"/>
            <a:stretch>
              <a:fillRect/>
            </a:stretch>
          </p:blipFill>
          <p:spPr>
            <a:xfrm rot="16200000">
              <a:off x="6512902" y="3843679"/>
              <a:ext cx="6276977" cy="59607"/>
            </a:xfrm>
            <a:prstGeom prst="rect">
              <a:avLst/>
            </a:prstGeom>
          </p:spPr>
        </p:pic>
      </p:grpSp>
      <p:sp>
        <p:nvSpPr>
          <p:cNvPr id="1056" name="Object 74"/>
          <p:cNvSpPr txBox="1"/>
          <p:nvPr/>
        </p:nvSpPr>
        <p:spPr>
          <a:xfrm>
            <a:off x="2061077" y="683746"/>
            <a:ext cx="455979" cy="289684"/>
          </a:xfrm>
          <a:prstGeom prst="rect">
            <a:avLst/>
          </a:prstGeom>
          <a:noFill/>
        </p:spPr>
        <p:txBody>
          <a:bodyPr wrap="square" anchor="t">
            <a:spAutoFit/>
          </a:bodyPr>
          <a:lstStyle/>
          <a:p>
            <a:pPr marL="0" lvl="0" indent="0" algn="ctr" defTabSz="914400" rtl="0" eaLnBrk="1" latinLnBrk="0" hangingPunct="1">
              <a:lnSpc>
                <a:spcPct val="100000"/>
              </a:lnSpc>
              <a:spcBef>
                <a:spcPts val="0"/>
              </a:spcBef>
              <a:spcAft>
                <a:spcPts val="0"/>
              </a:spcAft>
              <a:buNone/>
              <a:defRPr/>
            </a:pPr>
            <a:r>
              <a:rPr kumimoji="0" lang="en-US" sz="1300" b="1" i="0" u="none" strike="noStrike" kern="0" cap="none" spc="-100" normalizeH="0" baseline="0">
                <a:solidFill>
                  <a:srgbClr val="FFFFFF"/>
                </a:solidFill>
                <a:latin typeface="한컴 윤고딕 760"/>
                <a:ea typeface="한컴 윤고딕 760"/>
                <a:cs typeface="S-Core Dream 5 Medium"/>
              </a:rPr>
              <a:t>02</a:t>
            </a:r>
            <a:endParaRPr kumimoji="0" lang="en-US" sz="1800" b="1" i="0" u="none" strike="noStrike" kern="1200" cap="none" spc="0" normalizeH="0" baseline="0">
              <a:solidFill>
                <a:srgbClr val="000000"/>
              </a:solidFill>
              <a:latin typeface="한컴 윤고딕 760"/>
              <a:ea typeface="한컴 윤고딕 760"/>
            </a:endParaRPr>
          </a:p>
        </p:txBody>
      </p:sp>
      <p:grpSp>
        <p:nvGrpSpPr>
          <p:cNvPr id="1071" name="그룹 1002"/>
          <p:cNvGrpSpPr/>
          <p:nvPr/>
        </p:nvGrpSpPr>
        <p:grpSpPr>
          <a:xfrm>
            <a:off x="7954795" y="228600"/>
            <a:ext cx="808204" cy="776278"/>
            <a:chOff x="9168833" y="1211868"/>
            <a:chExt cx="891270" cy="856063"/>
          </a:xfrm>
        </p:grpSpPr>
        <p:pic>
          <p:nvPicPr>
            <p:cNvPr id="1072" name="Object 10"/>
            <p:cNvPicPr>
              <a:picLocks noChangeAspect="1"/>
            </p:cNvPicPr>
            <p:nvPr/>
          </p:nvPicPr>
          <p:blipFill rotWithShape="1">
            <a:blip r:embed="rId4"/>
            <a:stretch>
              <a:fillRect/>
            </a:stretch>
          </p:blipFill>
          <p:spPr>
            <a:xfrm>
              <a:off x="9168833" y="1211868"/>
              <a:ext cx="891270" cy="856063"/>
            </a:xfrm>
            <a:prstGeom prst="rect">
              <a:avLst/>
            </a:prstGeom>
          </p:spPr>
        </p:pic>
      </p:grpSp>
      <p:pic>
        <p:nvPicPr>
          <p:cNvPr id="3" name="그림 2">
            <a:extLst>
              <a:ext uri="{FF2B5EF4-FFF2-40B4-BE49-F238E27FC236}">
                <a16:creationId xmlns:a16="http://schemas.microsoft.com/office/drawing/2014/main" id="{4A73FB38-54B9-4DD6-9238-07E373F90973}"/>
              </a:ext>
            </a:extLst>
          </p:cNvPr>
          <p:cNvPicPr>
            <a:picLocks noChangeAspect="1"/>
          </p:cNvPicPr>
          <p:nvPr/>
        </p:nvPicPr>
        <p:blipFill>
          <a:blip r:embed="rId5"/>
          <a:stretch>
            <a:fillRect/>
          </a:stretch>
        </p:blipFill>
        <p:spPr>
          <a:xfrm>
            <a:off x="207959" y="87219"/>
            <a:ext cx="7681742" cy="5252706"/>
          </a:xfrm>
          <a:prstGeom prst="rect">
            <a:avLst/>
          </a:prstGeom>
        </p:spPr>
      </p:pic>
      <p:sp>
        <p:nvSpPr>
          <p:cNvPr id="23" name="Object 22">
            <a:extLst>
              <a:ext uri="{FF2B5EF4-FFF2-40B4-BE49-F238E27FC236}">
                <a16:creationId xmlns:a16="http://schemas.microsoft.com/office/drawing/2014/main" id="{3C5C8B59-E17B-4DCC-B059-E4F3D2753A75}"/>
              </a:ext>
            </a:extLst>
          </p:cNvPr>
          <p:cNvSpPr txBox="1"/>
          <p:nvPr/>
        </p:nvSpPr>
        <p:spPr>
          <a:xfrm>
            <a:off x="8786398" y="597163"/>
            <a:ext cx="1172403" cy="246221"/>
          </a:xfrm>
          <a:prstGeom prst="rect">
            <a:avLst/>
          </a:prstGeom>
          <a:noFill/>
        </p:spPr>
        <p:txBody>
          <a:bodyPr wrap="square" anchor="t">
            <a:spAutoFit/>
          </a:bodyPr>
          <a:lstStyle/>
          <a:p>
            <a:pPr marL="0" lvl="0" indent="0" algn="r" defTabSz="914400" rtl="0" eaLnBrk="1" latinLnBrk="0" hangingPunct="1">
              <a:lnSpc>
                <a:spcPct val="100000"/>
              </a:lnSpc>
              <a:spcBef>
                <a:spcPts val="0"/>
              </a:spcBef>
              <a:spcAft>
                <a:spcPts val="0"/>
              </a:spcAft>
              <a:buNone/>
              <a:defRPr/>
            </a:pPr>
            <a:r>
              <a:rPr kumimoji="0" lang="en-US" sz="1000" b="0" i="0" u="none" strike="noStrike" kern="1200" cap="none" spc="0" normalizeH="0" baseline="0" dirty="0">
                <a:solidFill>
                  <a:srgbClr val="60B0B6"/>
                </a:solidFill>
                <a:latin typeface="한컴 윤고딕 760"/>
                <a:ea typeface="한컴 윤고딕 760"/>
                <a:cs typeface="S-Core Dream 5 Medium"/>
              </a:rPr>
              <a:t>03. </a:t>
            </a:r>
            <a:r>
              <a:rPr lang="ja-JP" altLang="en-US" sz="1000" dirty="0">
                <a:solidFill>
                  <a:srgbClr val="60B0B6"/>
                </a:solidFill>
                <a:latin typeface="한컴 윤고딕 760"/>
                <a:ea typeface="한컴 윤고딕 760"/>
                <a:cs typeface="S-Core Dream 5 Medium"/>
              </a:rPr>
              <a:t>システム構成</a:t>
            </a:r>
            <a:endParaRPr kumimoji="0" lang="ko-KR" altLang="en-US" sz="1000" b="0" i="0" u="none" strike="noStrike" kern="1200" cap="none" spc="0" normalizeH="0" baseline="0" dirty="0">
              <a:solidFill>
                <a:srgbClr val="60B0B6"/>
              </a:solidFill>
              <a:latin typeface="한컴 윤고딕 760"/>
              <a:ea typeface="한컴 윤고딕 760"/>
              <a:cs typeface="S-Core Dream 5 Medium"/>
            </a:endParaRPr>
          </a:p>
        </p:txBody>
      </p:sp>
      <p:grpSp>
        <p:nvGrpSpPr>
          <p:cNvPr id="20" name="그룹 1009">
            <a:extLst>
              <a:ext uri="{FF2B5EF4-FFF2-40B4-BE49-F238E27FC236}">
                <a16:creationId xmlns:a16="http://schemas.microsoft.com/office/drawing/2014/main" id="{669D382D-DA7E-4019-AC31-ABB116E453FD}"/>
              </a:ext>
            </a:extLst>
          </p:cNvPr>
          <p:cNvGrpSpPr/>
          <p:nvPr/>
        </p:nvGrpSpPr>
        <p:grpSpPr>
          <a:xfrm>
            <a:off x="3128154" y="5943867"/>
            <a:ext cx="302906" cy="241668"/>
            <a:chOff x="2319036" y="5609352"/>
            <a:chExt cx="334038" cy="266507"/>
          </a:xfrm>
        </p:grpSpPr>
        <p:pic>
          <p:nvPicPr>
            <p:cNvPr id="21" name="Object 34">
              <a:extLst>
                <a:ext uri="{FF2B5EF4-FFF2-40B4-BE49-F238E27FC236}">
                  <a16:creationId xmlns:a16="http://schemas.microsoft.com/office/drawing/2014/main" id="{9F31BA9D-ED43-4B18-B1B6-481BFECBE7CD}"/>
                </a:ext>
              </a:extLst>
            </p:cNvPr>
            <p:cNvPicPr>
              <a:picLocks noChangeAspect="1"/>
            </p:cNvPicPr>
            <p:nvPr/>
          </p:nvPicPr>
          <p:blipFill rotWithShape="1">
            <a:blip r:embed="rId6"/>
            <a:stretch>
              <a:fillRect/>
            </a:stretch>
          </p:blipFill>
          <p:spPr>
            <a:xfrm rot="10800000">
              <a:off x="2319036" y="5609352"/>
              <a:ext cx="334038" cy="266507"/>
            </a:xfrm>
            <a:prstGeom prst="rect">
              <a:avLst/>
            </a:prstGeom>
          </p:spPr>
        </p:pic>
      </p:grpSp>
      <p:grpSp>
        <p:nvGrpSpPr>
          <p:cNvPr id="22" name="그룹 1010">
            <a:extLst>
              <a:ext uri="{FF2B5EF4-FFF2-40B4-BE49-F238E27FC236}">
                <a16:creationId xmlns:a16="http://schemas.microsoft.com/office/drawing/2014/main" id="{D90ADDE5-2D55-446B-A15D-7BFE2EB6BB6F}"/>
              </a:ext>
            </a:extLst>
          </p:cNvPr>
          <p:cNvGrpSpPr/>
          <p:nvPr/>
        </p:nvGrpSpPr>
        <p:grpSpPr>
          <a:xfrm>
            <a:off x="8153679" y="6213291"/>
            <a:ext cx="302906" cy="241668"/>
            <a:chOff x="8042164" y="5665397"/>
            <a:chExt cx="334038" cy="266507"/>
          </a:xfrm>
        </p:grpSpPr>
        <p:pic>
          <p:nvPicPr>
            <p:cNvPr id="24" name="Object 37">
              <a:extLst>
                <a:ext uri="{FF2B5EF4-FFF2-40B4-BE49-F238E27FC236}">
                  <a16:creationId xmlns:a16="http://schemas.microsoft.com/office/drawing/2014/main" id="{F0B05200-B99C-410A-9D96-5FBA8C91A343}"/>
                </a:ext>
              </a:extLst>
            </p:cNvPr>
            <p:cNvPicPr>
              <a:picLocks noChangeAspect="1"/>
            </p:cNvPicPr>
            <p:nvPr/>
          </p:nvPicPr>
          <p:blipFill rotWithShape="1">
            <a:blip r:embed="rId6"/>
            <a:stretch>
              <a:fillRect/>
            </a:stretch>
          </p:blipFill>
          <p:spPr>
            <a:xfrm>
              <a:off x="8042164" y="5665397"/>
              <a:ext cx="334038" cy="266507"/>
            </a:xfrm>
            <a:prstGeom prst="rect">
              <a:avLst/>
            </a:prstGeom>
          </p:spPr>
        </p:pic>
      </p:grpSp>
    </p:spTree>
    <p:extLst>
      <p:ext uri="{BB962C8B-B14F-4D97-AF65-F5344CB8AC3E}">
        <p14:creationId xmlns:p14="http://schemas.microsoft.com/office/powerpoint/2010/main" val="36907915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1075" name="그림 1074"/>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4038600" y="1581383"/>
            <a:ext cx="4831976" cy="4914433"/>
          </a:xfrm>
          <a:prstGeom prst="rect">
            <a:avLst/>
          </a:prstGeom>
        </p:spPr>
      </p:pic>
      <p:grpSp>
        <p:nvGrpSpPr>
          <p:cNvPr id="1022" name="그룹 1002"/>
          <p:cNvGrpSpPr/>
          <p:nvPr/>
        </p:nvGrpSpPr>
        <p:grpSpPr>
          <a:xfrm>
            <a:off x="6009135" y="3485448"/>
            <a:ext cx="5691969" cy="54051"/>
            <a:chOff x="6512971" y="3843675"/>
            <a:chExt cx="6276977" cy="59607"/>
          </a:xfrm>
        </p:grpSpPr>
        <p:pic>
          <p:nvPicPr>
            <p:cNvPr id="1023" name="Object 7"/>
            <p:cNvPicPr>
              <a:picLocks noChangeAspect="1"/>
            </p:cNvPicPr>
            <p:nvPr/>
          </p:nvPicPr>
          <p:blipFill rotWithShape="1">
            <a:blip r:embed="rId4"/>
            <a:stretch>
              <a:fillRect/>
            </a:stretch>
          </p:blipFill>
          <p:spPr>
            <a:xfrm rot="16200000">
              <a:off x="6512971" y="3843675"/>
              <a:ext cx="6276977" cy="59607"/>
            </a:xfrm>
            <a:prstGeom prst="rect">
              <a:avLst/>
            </a:prstGeom>
          </p:spPr>
        </p:pic>
      </p:grpSp>
      <p:grpSp>
        <p:nvGrpSpPr>
          <p:cNvPr id="1034" name="그룹 1033"/>
          <p:cNvGrpSpPr/>
          <p:nvPr/>
        </p:nvGrpSpPr>
        <p:grpSpPr>
          <a:xfrm>
            <a:off x="0" y="1020016"/>
            <a:ext cx="732583" cy="732583"/>
            <a:chOff x="1852123" y="524255"/>
            <a:chExt cx="884983" cy="884983"/>
          </a:xfrm>
        </p:grpSpPr>
        <p:grpSp>
          <p:nvGrpSpPr>
            <p:cNvPr id="1035" name="그룹 1012"/>
            <p:cNvGrpSpPr/>
            <p:nvPr/>
          </p:nvGrpSpPr>
          <p:grpSpPr>
            <a:xfrm>
              <a:off x="1852123" y="524255"/>
              <a:ext cx="884983" cy="884983"/>
              <a:chOff x="2023448" y="2391593"/>
              <a:chExt cx="729291" cy="729291"/>
            </a:xfrm>
          </p:grpSpPr>
          <p:pic>
            <p:nvPicPr>
              <p:cNvPr id="1036" name="Object 44"/>
              <p:cNvPicPr>
                <a:picLocks noChangeAspect="1"/>
              </p:cNvPicPr>
              <p:nvPr/>
            </p:nvPicPr>
            <p:blipFill rotWithShape="1">
              <a:blip r:embed="rId5"/>
              <a:stretch>
                <a:fillRect/>
              </a:stretch>
            </p:blipFill>
            <p:spPr>
              <a:xfrm>
                <a:off x="2023448" y="2391593"/>
                <a:ext cx="729291" cy="729291"/>
              </a:xfrm>
              <a:prstGeom prst="rect">
                <a:avLst/>
              </a:prstGeom>
            </p:spPr>
          </p:pic>
          <p:pic>
            <p:nvPicPr>
              <p:cNvPr id="1037" name="Object 45"/>
              <p:cNvPicPr>
                <a:picLocks noChangeAspect="1"/>
              </p:cNvPicPr>
              <p:nvPr/>
            </p:nvPicPr>
            <p:blipFill rotWithShape="1">
              <a:blip r:embed="rId6"/>
              <a:stretch>
                <a:fillRect/>
              </a:stretch>
            </p:blipFill>
            <p:spPr>
              <a:xfrm>
                <a:off x="2181970" y="2550115"/>
                <a:ext cx="364646" cy="364646"/>
              </a:xfrm>
              <a:prstGeom prst="rect">
                <a:avLst/>
              </a:prstGeom>
            </p:spPr>
          </p:pic>
        </p:grpSp>
        <p:sp>
          <p:nvSpPr>
            <p:cNvPr id="1038" name="Object 48"/>
            <p:cNvSpPr txBox="1"/>
            <p:nvPr/>
          </p:nvSpPr>
          <p:spPr>
            <a:xfrm>
              <a:off x="1979864" y="756289"/>
              <a:ext cx="550836" cy="347104"/>
            </a:xfrm>
            <a:prstGeom prst="rect">
              <a:avLst/>
            </a:prstGeom>
            <a:noFill/>
          </p:spPr>
          <p:txBody>
            <a:bodyPr wrap="square" anchor="t">
              <a:spAutoFit/>
            </a:bodyPr>
            <a:lstStyle/>
            <a:p>
              <a:pPr marL="0" lvl="0" indent="0" algn="ctr" defTabSz="914400" rtl="0" eaLnBrk="1" latinLnBrk="0" hangingPunct="1">
                <a:lnSpc>
                  <a:spcPct val="100000"/>
                </a:lnSpc>
                <a:spcBef>
                  <a:spcPts val="0"/>
                </a:spcBef>
                <a:spcAft>
                  <a:spcPts val="0"/>
                </a:spcAft>
                <a:buNone/>
                <a:defRPr/>
              </a:pPr>
              <a:r>
                <a:rPr kumimoji="0" lang="en-US" sz="1300" b="1" i="0" u="none" strike="noStrike" kern="0" cap="none" spc="-100" normalizeH="0" baseline="0" dirty="0">
                  <a:solidFill>
                    <a:srgbClr val="FFFFFF"/>
                  </a:solidFill>
                  <a:latin typeface="한컴 윤고딕 760"/>
                  <a:ea typeface="한컴 윤고딕 760"/>
                  <a:cs typeface="S-Core Dream 5 Medium"/>
                </a:rPr>
                <a:t>01</a:t>
              </a:r>
              <a:endParaRPr kumimoji="0" lang="en-US" sz="1800" b="1" i="0" u="none" strike="noStrike" kern="1200" cap="none" spc="0" normalizeH="0" baseline="0" dirty="0">
                <a:solidFill>
                  <a:srgbClr val="000000"/>
                </a:solidFill>
                <a:latin typeface="한컴 윤고딕 760"/>
                <a:ea typeface="한컴 윤고딕 760"/>
              </a:endParaRPr>
            </a:p>
          </p:txBody>
        </p:sp>
      </p:grpSp>
      <p:sp>
        <p:nvSpPr>
          <p:cNvPr id="1039" name="Object 8"/>
          <p:cNvSpPr txBox="1"/>
          <p:nvPr/>
        </p:nvSpPr>
        <p:spPr>
          <a:xfrm>
            <a:off x="406510" y="1201868"/>
            <a:ext cx="970622" cy="307777"/>
          </a:xfrm>
          <a:prstGeom prst="rect">
            <a:avLst/>
          </a:prstGeom>
          <a:noFill/>
        </p:spPr>
        <p:txBody>
          <a:bodyPr wrap="square" anchor="t">
            <a:spAutoFit/>
          </a:bodyPr>
          <a:lstStyle/>
          <a:p>
            <a:pPr marL="0" lvl="0" indent="0" algn="ctr" defTabSz="914400" rtl="0" eaLnBrk="1" latinLnBrk="0" hangingPunct="1">
              <a:lnSpc>
                <a:spcPct val="100000"/>
              </a:lnSpc>
              <a:spcBef>
                <a:spcPts val="0"/>
              </a:spcBef>
              <a:spcAft>
                <a:spcPts val="0"/>
              </a:spcAft>
              <a:buNone/>
              <a:defRPr/>
            </a:pPr>
            <a:r>
              <a:rPr lang="ja-JP" altLang="en-US" sz="1400" b="1" kern="0" spc="-100" dirty="0">
                <a:solidFill>
                  <a:srgbClr val="000000"/>
                </a:solidFill>
                <a:latin typeface="한컴 윤고딕 760"/>
                <a:ea typeface="한컴 윤고딕 760"/>
                <a:cs typeface="S-Core Dream 4 Regular"/>
              </a:rPr>
              <a:t>メイン</a:t>
            </a:r>
            <a:endParaRPr kumimoji="0" lang="ko-KR" altLang="en-US" sz="1400" b="1" i="0" u="none" strike="noStrike" kern="0" cap="none" spc="-100" normalizeH="0" baseline="0" dirty="0">
              <a:solidFill>
                <a:srgbClr val="000000"/>
              </a:solidFill>
              <a:latin typeface="한컴 윤고딕 760"/>
              <a:ea typeface="한컴 윤고딕 760"/>
              <a:cs typeface="S-Core Dream 4 Regular"/>
            </a:endParaRPr>
          </a:p>
        </p:txBody>
      </p:sp>
      <p:grpSp>
        <p:nvGrpSpPr>
          <p:cNvPr id="1040" name="그룹 1039"/>
          <p:cNvGrpSpPr/>
          <p:nvPr/>
        </p:nvGrpSpPr>
        <p:grpSpPr>
          <a:xfrm>
            <a:off x="3920848" y="1020016"/>
            <a:ext cx="732583" cy="732583"/>
            <a:chOff x="3634367" y="893887"/>
            <a:chExt cx="884983" cy="884983"/>
          </a:xfrm>
        </p:grpSpPr>
        <p:grpSp>
          <p:nvGrpSpPr>
            <p:cNvPr id="1041" name="그룹 1019"/>
            <p:cNvGrpSpPr/>
            <p:nvPr/>
          </p:nvGrpSpPr>
          <p:grpSpPr>
            <a:xfrm>
              <a:off x="3634367" y="893887"/>
              <a:ext cx="884983" cy="884983"/>
              <a:chOff x="3988866" y="2799215"/>
              <a:chExt cx="729291" cy="729291"/>
            </a:xfrm>
          </p:grpSpPr>
          <p:pic>
            <p:nvPicPr>
              <p:cNvPr id="1042" name="Object 70"/>
              <p:cNvPicPr>
                <a:picLocks noChangeAspect="1"/>
              </p:cNvPicPr>
              <p:nvPr/>
            </p:nvPicPr>
            <p:blipFill rotWithShape="1">
              <a:blip r:embed="rId5"/>
              <a:stretch>
                <a:fillRect/>
              </a:stretch>
            </p:blipFill>
            <p:spPr>
              <a:xfrm>
                <a:off x="3988866" y="2799215"/>
                <a:ext cx="729291" cy="729291"/>
              </a:xfrm>
              <a:prstGeom prst="rect">
                <a:avLst/>
              </a:prstGeom>
            </p:spPr>
          </p:pic>
          <p:pic>
            <p:nvPicPr>
              <p:cNvPr id="1043" name="Object 71"/>
              <p:cNvPicPr>
                <a:picLocks noChangeAspect="1"/>
              </p:cNvPicPr>
              <p:nvPr/>
            </p:nvPicPr>
            <p:blipFill rotWithShape="1">
              <a:blip r:embed="rId7"/>
              <a:stretch>
                <a:fillRect/>
              </a:stretch>
            </p:blipFill>
            <p:spPr>
              <a:xfrm>
                <a:off x="4147388" y="2957737"/>
                <a:ext cx="364646" cy="364646"/>
              </a:xfrm>
              <a:prstGeom prst="rect">
                <a:avLst/>
              </a:prstGeom>
            </p:spPr>
          </p:pic>
        </p:grpSp>
        <p:sp>
          <p:nvSpPr>
            <p:cNvPr id="1044" name="Object 74"/>
            <p:cNvSpPr txBox="1"/>
            <p:nvPr/>
          </p:nvSpPr>
          <p:spPr>
            <a:xfrm>
              <a:off x="3772559" y="1132161"/>
              <a:ext cx="550837" cy="345543"/>
            </a:xfrm>
            <a:prstGeom prst="rect">
              <a:avLst/>
            </a:prstGeom>
            <a:noFill/>
          </p:spPr>
          <p:txBody>
            <a:bodyPr wrap="square" anchor="t">
              <a:spAutoFit/>
            </a:bodyPr>
            <a:lstStyle/>
            <a:p>
              <a:pPr marL="0" lvl="0" indent="0" algn="ctr" defTabSz="914400" rtl="0" eaLnBrk="1" latinLnBrk="0" hangingPunct="1">
                <a:lnSpc>
                  <a:spcPct val="100000"/>
                </a:lnSpc>
                <a:spcBef>
                  <a:spcPts val="0"/>
                </a:spcBef>
                <a:spcAft>
                  <a:spcPts val="0"/>
                </a:spcAft>
                <a:buNone/>
                <a:defRPr/>
              </a:pPr>
              <a:r>
                <a:rPr kumimoji="0" lang="en-US" sz="1300" b="1" i="0" u="none" strike="noStrike" kern="0" cap="none" spc="-100" normalizeH="0" baseline="0" dirty="0">
                  <a:solidFill>
                    <a:srgbClr val="FFFFFF"/>
                  </a:solidFill>
                  <a:latin typeface="한컴 윤고딕 760"/>
                  <a:ea typeface="한컴 윤고딕 760"/>
                  <a:cs typeface="S-Core Dream 5 Medium"/>
                </a:rPr>
                <a:t>02</a:t>
              </a:r>
              <a:endParaRPr kumimoji="0" lang="en-US" sz="1800" b="1" i="0" u="none" strike="noStrike" kern="1200" cap="none" spc="0" normalizeH="0" baseline="0" dirty="0">
                <a:solidFill>
                  <a:srgbClr val="000000"/>
                </a:solidFill>
                <a:latin typeface="한컴 윤고딕 760"/>
                <a:ea typeface="한컴 윤고딕 760"/>
              </a:endParaRPr>
            </a:p>
          </p:txBody>
        </p:sp>
      </p:grpSp>
      <p:sp>
        <p:nvSpPr>
          <p:cNvPr id="1045" name="Object 8"/>
          <p:cNvSpPr txBox="1"/>
          <p:nvPr/>
        </p:nvSpPr>
        <p:spPr>
          <a:xfrm>
            <a:off x="4308930" y="1201867"/>
            <a:ext cx="1414183" cy="307777"/>
          </a:xfrm>
          <a:prstGeom prst="rect">
            <a:avLst/>
          </a:prstGeom>
          <a:noFill/>
        </p:spPr>
        <p:txBody>
          <a:bodyPr wrap="square" anchor="t">
            <a:spAutoFit/>
          </a:bodyPr>
          <a:lstStyle/>
          <a:p>
            <a:pPr marL="0" lvl="0" indent="0" algn="ctr" defTabSz="914400" rtl="0" eaLnBrk="1" latinLnBrk="0" hangingPunct="1">
              <a:lnSpc>
                <a:spcPct val="100000"/>
              </a:lnSpc>
              <a:spcBef>
                <a:spcPts val="0"/>
              </a:spcBef>
              <a:spcAft>
                <a:spcPts val="0"/>
              </a:spcAft>
              <a:buNone/>
              <a:defRPr/>
            </a:pPr>
            <a:r>
              <a:rPr kumimoji="0" lang="ja-JP" altLang="en-US" sz="1400" b="1" i="0" u="none" strike="noStrike" kern="0" cap="none" spc="-100" normalizeH="0" baseline="0" dirty="0">
                <a:solidFill>
                  <a:srgbClr val="000000"/>
                </a:solidFill>
                <a:latin typeface="한컴 윤고딕 760"/>
                <a:ea typeface="한컴 윤고딕 760"/>
                <a:cs typeface="S-Core Dream 4 Regular"/>
              </a:rPr>
              <a:t>商品リスト</a:t>
            </a:r>
            <a:endParaRPr kumimoji="0" lang="ko-KR" altLang="en-US" sz="1400" b="1" i="0" u="none" strike="noStrike" kern="0" cap="none" spc="-100" normalizeH="0" baseline="0" dirty="0">
              <a:solidFill>
                <a:srgbClr val="000000"/>
              </a:solidFill>
              <a:latin typeface="한컴 윤고딕 760"/>
              <a:ea typeface="한컴 윤고딕 760"/>
              <a:cs typeface="S-Core Dream 4 Regular"/>
            </a:endParaRPr>
          </a:p>
        </p:txBody>
      </p:sp>
      <p:sp>
        <p:nvSpPr>
          <p:cNvPr id="1060" name="Object 16"/>
          <p:cNvSpPr txBox="1"/>
          <p:nvPr/>
        </p:nvSpPr>
        <p:spPr>
          <a:xfrm>
            <a:off x="152400" y="573433"/>
            <a:ext cx="4495800" cy="461665"/>
          </a:xfrm>
          <a:prstGeom prst="rect">
            <a:avLst/>
          </a:prstGeom>
          <a:noFill/>
        </p:spPr>
        <p:txBody>
          <a:bodyPr wrap="square" anchor="t">
            <a:spAutoFit/>
          </a:bodyPr>
          <a:lstStyle/>
          <a:p>
            <a:pPr marL="0" lvl="0" indent="0" algn="l" defTabSz="914400" rtl="0" eaLnBrk="1" latinLnBrk="0" hangingPunct="1">
              <a:lnSpc>
                <a:spcPct val="100000"/>
              </a:lnSpc>
              <a:spcBef>
                <a:spcPts val="0"/>
              </a:spcBef>
              <a:spcAft>
                <a:spcPts val="0"/>
              </a:spcAft>
              <a:buNone/>
              <a:defRPr/>
            </a:pPr>
            <a:r>
              <a:rPr kumimoji="0" lang="ja-JP" altLang="en-US" sz="2400" b="1" i="0" u="none" strike="noStrike" kern="0" cap="none" spc="-400" normalizeH="0" baseline="0" dirty="0">
                <a:solidFill>
                  <a:srgbClr val="000000"/>
                </a:solidFill>
                <a:latin typeface="한컴 윤고딕 760"/>
                <a:ea typeface="한컴 윤고딕 760"/>
                <a:cs typeface="Gmarket Sans Bold"/>
              </a:rPr>
              <a:t>メイン・ストアー</a:t>
            </a:r>
            <a:endParaRPr kumimoji="0" lang="ko-KR" altLang="en-US" sz="2400" b="1" i="0" u="none" strike="noStrike" kern="0" cap="none" spc="-400" normalizeH="0" baseline="0" dirty="0">
              <a:solidFill>
                <a:srgbClr val="000000"/>
              </a:solidFill>
              <a:latin typeface="한컴 윤고딕 760"/>
              <a:ea typeface="한컴 윤고딕 760"/>
              <a:cs typeface="Gmarket Sans Bold"/>
            </a:endParaRPr>
          </a:p>
        </p:txBody>
      </p:sp>
      <p:sp>
        <p:nvSpPr>
          <p:cNvPr id="1061" name="Object 17"/>
          <p:cNvSpPr txBox="1"/>
          <p:nvPr/>
        </p:nvSpPr>
        <p:spPr>
          <a:xfrm>
            <a:off x="152401" y="152400"/>
            <a:ext cx="1114664" cy="525570"/>
          </a:xfrm>
          <a:prstGeom prst="rect">
            <a:avLst/>
          </a:prstGeom>
          <a:noFill/>
        </p:spPr>
        <p:txBody>
          <a:bodyPr wrap="square" anchor="t">
            <a:spAutoFit/>
          </a:bodyPr>
          <a:lstStyle/>
          <a:p>
            <a:pPr marL="0" lvl="0" indent="0" algn="l" defTabSz="914400" rtl="0" eaLnBrk="1" latinLnBrk="0" hangingPunct="1">
              <a:lnSpc>
                <a:spcPct val="100000"/>
              </a:lnSpc>
              <a:spcBef>
                <a:spcPts val="0"/>
              </a:spcBef>
              <a:spcAft>
                <a:spcPts val="0"/>
              </a:spcAft>
              <a:buNone/>
              <a:defRPr/>
            </a:pPr>
            <a:r>
              <a:rPr kumimoji="0" lang="en-US" sz="2900" b="0" i="0" u="none" strike="noStrike" kern="0" cap="none" spc="-400" normalizeH="0" baseline="0">
                <a:solidFill>
                  <a:srgbClr val="60B0B6"/>
                </a:solidFill>
                <a:latin typeface="한컴 윤고딕 760"/>
                <a:ea typeface="한컴 윤고딕 760"/>
                <a:cs typeface="Gmarket Sans Bold"/>
              </a:rPr>
              <a:t>#0</a:t>
            </a:r>
            <a:r>
              <a:rPr kumimoji="0" lang="en-US" altLang="ko-KR" sz="2900" b="0" i="0" u="none" strike="noStrike" kern="0" cap="none" spc="-400" normalizeH="0" baseline="0">
                <a:solidFill>
                  <a:srgbClr val="60B0B6"/>
                </a:solidFill>
                <a:latin typeface="한컴 윤고딕 760"/>
                <a:ea typeface="한컴 윤고딕 760"/>
                <a:cs typeface="Gmarket Sans Bold"/>
              </a:rPr>
              <a:t>1</a:t>
            </a:r>
          </a:p>
        </p:txBody>
      </p:sp>
      <p:grpSp>
        <p:nvGrpSpPr>
          <p:cNvPr id="1073" name="그룹 1002"/>
          <p:cNvGrpSpPr/>
          <p:nvPr/>
        </p:nvGrpSpPr>
        <p:grpSpPr>
          <a:xfrm>
            <a:off x="7954795" y="228600"/>
            <a:ext cx="808204" cy="776278"/>
            <a:chOff x="9168833" y="1211868"/>
            <a:chExt cx="891270" cy="856063"/>
          </a:xfrm>
        </p:grpSpPr>
        <p:pic>
          <p:nvPicPr>
            <p:cNvPr id="1074" name="Object 10"/>
            <p:cNvPicPr>
              <a:picLocks noChangeAspect="1"/>
            </p:cNvPicPr>
            <p:nvPr/>
          </p:nvPicPr>
          <p:blipFill rotWithShape="1">
            <a:blip r:embed="rId8"/>
            <a:stretch>
              <a:fillRect/>
            </a:stretch>
          </p:blipFill>
          <p:spPr>
            <a:xfrm>
              <a:off x="9168833" y="1211868"/>
              <a:ext cx="891270" cy="856063"/>
            </a:xfrm>
            <a:prstGeom prst="rect">
              <a:avLst/>
            </a:prstGeom>
          </p:spPr>
        </p:pic>
      </p:grpSp>
      <p:sp>
        <p:nvSpPr>
          <p:cNvPr id="26" name="Object 22">
            <a:extLst>
              <a:ext uri="{FF2B5EF4-FFF2-40B4-BE49-F238E27FC236}">
                <a16:creationId xmlns:a16="http://schemas.microsoft.com/office/drawing/2014/main" id="{FEB0BE0C-E822-4AD7-8773-03AC5FB64022}"/>
              </a:ext>
            </a:extLst>
          </p:cNvPr>
          <p:cNvSpPr txBox="1"/>
          <p:nvPr/>
        </p:nvSpPr>
        <p:spPr>
          <a:xfrm>
            <a:off x="8786398" y="597163"/>
            <a:ext cx="1172403" cy="246221"/>
          </a:xfrm>
          <a:prstGeom prst="rect">
            <a:avLst/>
          </a:prstGeom>
          <a:noFill/>
        </p:spPr>
        <p:txBody>
          <a:bodyPr wrap="square" anchor="t">
            <a:spAutoFit/>
          </a:bodyPr>
          <a:lstStyle/>
          <a:p>
            <a:pPr marL="0" lvl="0" indent="0" algn="r" defTabSz="914400" rtl="0" eaLnBrk="1" latinLnBrk="0" hangingPunct="1">
              <a:lnSpc>
                <a:spcPct val="100000"/>
              </a:lnSpc>
              <a:spcBef>
                <a:spcPts val="0"/>
              </a:spcBef>
              <a:spcAft>
                <a:spcPts val="0"/>
              </a:spcAft>
              <a:buNone/>
              <a:defRPr/>
            </a:pPr>
            <a:r>
              <a:rPr kumimoji="0" lang="en-US" sz="1000" b="0" i="0" u="none" strike="noStrike" kern="1200" cap="none" spc="0" normalizeH="0" baseline="0" dirty="0">
                <a:solidFill>
                  <a:srgbClr val="60B0B6"/>
                </a:solidFill>
                <a:latin typeface="한컴 윤고딕 760"/>
                <a:ea typeface="한컴 윤고딕 760"/>
                <a:cs typeface="S-Core Dream 5 Medium"/>
              </a:rPr>
              <a:t>03. </a:t>
            </a:r>
            <a:r>
              <a:rPr lang="ja-JP" altLang="en-US" sz="1000" dirty="0">
                <a:solidFill>
                  <a:srgbClr val="60B0B6"/>
                </a:solidFill>
                <a:latin typeface="한컴 윤고딕 760"/>
                <a:ea typeface="한컴 윤고딕 760"/>
                <a:cs typeface="S-Core Dream 5 Medium"/>
              </a:rPr>
              <a:t>システム構成</a:t>
            </a:r>
            <a:endParaRPr kumimoji="0" lang="ko-KR" altLang="en-US" sz="1000" b="0" i="0" u="none" strike="noStrike" kern="1200" cap="none" spc="0" normalizeH="0" baseline="0" dirty="0">
              <a:solidFill>
                <a:srgbClr val="60B0B6"/>
              </a:solidFill>
              <a:latin typeface="한컴 윤고딕 760"/>
              <a:ea typeface="한컴 윤고딕 760"/>
              <a:cs typeface="S-Core Dream 5 Medium"/>
            </a:endParaRPr>
          </a:p>
        </p:txBody>
      </p:sp>
      <p:grpSp>
        <p:nvGrpSpPr>
          <p:cNvPr id="16" name="그룹 15">
            <a:extLst>
              <a:ext uri="{FF2B5EF4-FFF2-40B4-BE49-F238E27FC236}">
                <a16:creationId xmlns:a16="http://schemas.microsoft.com/office/drawing/2014/main" id="{CC79B429-7CDA-47A7-A156-62D1B537F53B}"/>
              </a:ext>
            </a:extLst>
          </p:cNvPr>
          <p:cNvGrpSpPr/>
          <p:nvPr/>
        </p:nvGrpSpPr>
        <p:grpSpPr>
          <a:xfrm>
            <a:off x="346383" y="1598359"/>
            <a:ext cx="3487739" cy="4801278"/>
            <a:chOff x="346383" y="1750759"/>
            <a:chExt cx="3487739" cy="4801278"/>
          </a:xfrm>
        </p:grpSpPr>
        <p:grpSp>
          <p:nvGrpSpPr>
            <p:cNvPr id="13" name="그룹 12">
              <a:extLst>
                <a:ext uri="{FF2B5EF4-FFF2-40B4-BE49-F238E27FC236}">
                  <a16:creationId xmlns:a16="http://schemas.microsoft.com/office/drawing/2014/main" id="{2D261791-A40D-44C8-87AF-1FCA4F541784}"/>
                </a:ext>
              </a:extLst>
            </p:cNvPr>
            <p:cNvGrpSpPr/>
            <p:nvPr/>
          </p:nvGrpSpPr>
          <p:grpSpPr>
            <a:xfrm>
              <a:off x="346383" y="1750759"/>
              <a:ext cx="3487739" cy="3705410"/>
              <a:chOff x="159238" y="1784136"/>
              <a:chExt cx="3681722" cy="3911500"/>
            </a:xfrm>
          </p:grpSpPr>
          <p:pic>
            <p:nvPicPr>
              <p:cNvPr id="3" name="그림 2">
                <a:extLst>
                  <a:ext uri="{FF2B5EF4-FFF2-40B4-BE49-F238E27FC236}">
                    <a16:creationId xmlns:a16="http://schemas.microsoft.com/office/drawing/2014/main" id="{C52E51FD-69F5-4D45-93A4-4FBF720C8E63}"/>
                  </a:ext>
                </a:extLst>
              </p:cNvPr>
              <p:cNvPicPr>
                <a:picLocks noChangeAspect="1"/>
              </p:cNvPicPr>
              <p:nvPr/>
            </p:nvPicPr>
            <p:blipFill>
              <a:blip r:embed="rId9"/>
              <a:stretch>
                <a:fillRect/>
              </a:stretch>
            </p:blipFill>
            <p:spPr>
              <a:xfrm>
                <a:off x="266748" y="1784136"/>
                <a:ext cx="3449384" cy="1728338"/>
              </a:xfrm>
              <a:prstGeom prst="rect">
                <a:avLst/>
              </a:prstGeom>
            </p:spPr>
          </p:pic>
          <p:pic>
            <p:nvPicPr>
              <p:cNvPr id="8" name="그림 7">
                <a:extLst>
                  <a:ext uri="{FF2B5EF4-FFF2-40B4-BE49-F238E27FC236}">
                    <a16:creationId xmlns:a16="http://schemas.microsoft.com/office/drawing/2014/main" id="{328D5848-10E1-4EF9-8BDC-843DF80B8706}"/>
                  </a:ext>
                </a:extLst>
              </p:cNvPr>
              <p:cNvPicPr>
                <a:picLocks noChangeAspect="1"/>
              </p:cNvPicPr>
              <p:nvPr/>
            </p:nvPicPr>
            <p:blipFill>
              <a:blip r:embed="rId10"/>
              <a:stretch>
                <a:fillRect/>
              </a:stretch>
            </p:blipFill>
            <p:spPr>
              <a:xfrm>
                <a:off x="191050" y="3216733"/>
                <a:ext cx="3610389" cy="1244563"/>
              </a:xfrm>
              <a:prstGeom prst="rect">
                <a:avLst/>
              </a:prstGeom>
            </p:spPr>
          </p:pic>
          <p:pic>
            <p:nvPicPr>
              <p:cNvPr id="12" name="그림 11">
                <a:extLst>
                  <a:ext uri="{FF2B5EF4-FFF2-40B4-BE49-F238E27FC236}">
                    <a16:creationId xmlns:a16="http://schemas.microsoft.com/office/drawing/2014/main" id="{198BE3C5-503C-4E81-916E-75456D9DFCA3}"/>
                  </a:ext>
                </a:extLst>
              </p:cNvPr>
              <p:cNvPicPr>
                <a:picLocks noChangeAspect="1"/>
              </p:cNvPicPr>
              <p:nvPr/>
            </p:nvPicPr>
            <p:blipFill>
              <a:blip r:embed="rId11"/>
              <a:stretch>
                <a:fillRect/>
              </a:stretch>
            </p:blipFill>
            <p:spPr>
              <a:xfrm>
                <a:off x="159238" y="4498779"/>
                <a:ext cx="3681722" cy="1196857"/>
              </a:xfrm>
              <a:prstGeom prst="rect">
                <a:avLst/>
              </a:prstGeom>
            </p:spPr>
          </p:pic>
        </p:grpSp>
        <p:pic>
          <p:nvPicPr>
            <p:cNvPr id="15" name="그림 14">
              <a:extLst>
                <a:ext uri="{FF2B5EF4-FFF2-40B4-BE49-F238E27FC236}">
                  <a16:creationId xmlns:a16="http://schemas.microsoft.com/office/drawing/2014/main" id="{71D4400A-35E0-4E14-B4DE-AD671BEE1148}"/>
                </a:ext>
              </a:extLst>
            </p:cNvPr>
            <p:cNvPicPr>
              <a:picLocks noChangeAspect="1"/>
            </p:cNvPicPr>
            <p:nvPr/>
          </p:nvPicPr>
          <p:blipFill>
            <a:blip r:embed="rId12"/>
            <a:stretch>
              <a:fillRect/>
            </a:stretch>
          </p:blipFill>
          <p:spPr>
            <a:xfrm>
              <a:off x="448229" y="5385667"/>
              <a:ext cx="3267642" cy="1166370"/>
            </a:xfrm>
            <a:prstGeom prst="rect">
              <a:avLst/>
            </a:prstGeom>
          </p:spPr>
        </p:pic>
      </p:grpSp>
      <p:sp>
        <p:nvSpPr>
          <p:cNvPr id="34" name="Object 65">
            <a:extLst>
              <a:ext uri="{FF2B5EF4-FFF2-40B4-BE49-F238E27FC236}">
                <a16:creationId xmlns:a16="http://schemas.microsoft.com/office/drawing/2014/main" id="{F39571B2-4D9D-473E-AA93-9F347D46D9EC}"/>
              </a:ext>
            </a:extLst>
          </p:cNvPr>
          <p:cNvSpPr txBox="1"/>
          <p:nvPr/>
        </p:nvSpPr>
        <p:spPr>
          <a:xfrm>
            <a:off x="4164100" y="1788436"/>
            <a:ext cx="4534314" cy="461665"/>
          </a:xfrm>
          <a:prstGeom prst="rect">
            <a:avLst/>
          </a:prstGeom>
          <a:solidFill>
            <a:schemeClr val="accent4">
              <a:lumMod val="20000"/>
              <a:lumOff val="80000"/>
              <a:alpha val="35000"/>
            </a:schemeClr>
          </a:solidFill>
          <a:ln>
            <a:solidFill>
              <a:srgbClr val="60B0B6"/>
            </a:solidFill>
            <a:prstDash val="dash"/>
          </a:ln>
        </p:spPr>
        <p:txBody>
          <a:bodyPr wrap="square" anchor="t">
            <a:spAutoFit/>
          </a:bodyPr>
          <a:lstStyle/>
          <a:p>
            <a:pPr>
              <a:defRPr/>
            </a:pPr>
            <a:r>
              <a:rPr lang="ja-JP" altLang="en-US" sz="1200" b="1" i="0" dirty="0">
                <a:solidFill>
                  <a:srgbClr val="1A73E8"/>
                </a:solidFill>
                <a:effectLst/>
                <a:latin typeface="noto"/>
              </a:rPr>
              <a:t>商品イメージを強調 </a:t>
            </a:r>
            <a:r>
              <a:rPr lang="ja-JP" altLang="en-US" sz="1200" b="1" i="0" dirty="0">
                <a:solidFill>
                  <a:srgbClr val="000000"/>
                </a:solidFill>
                <a:effectLst/>
                <a:latin typeface="noto"/>
              </a:rPr>
              <a:t>し、顧客が複数の商品を</a:t>
            </a:r>
            <a:r>
              <a:rPr lang="ja-JP" altLang="en-US" sz="1200" b="1" i="0" dirty="0">
                <a:solidFill>
                  <a:srgbClr val="1A73E8"/>
                </a:solidFill>
                <a:effectLst/>
                <a:latin typeface="noto"/>
              </a:rPr>
              <a:t>比較しやすい</a:t>
            </a:r>
            <a:r>
              <a:rPr lang="ja-JP" altLang="en-US" sz="1200" b="1" i="0" dirty="0">
                <a:solidFill>
                  <a:srgbClr val="000000"/>
                </a:solidFill>
                <a:effectLst/>
                <a:latin typeface="noto"/>
              </a:rPr>
              <a:t>ように</a:t>
            </a:r>
            <a:endParaRPr lang="en-US" altLang="ja-JP" sz="1200" b="1" i="0" dirty="0">
              <a:solidFill>
                <a:srgbClr val="000000"/>
              </a:solidFill>
              <a:effectLst/>
              <a:latin typeface="noto"/>
            </a:endParaRPr>
          </a:p>
          <a:p>
            <a:pPr>
              <a:defRPr/>
            </a:pPr>
            <a:r>
              <a:rPr lang="ja-JP" altLang="en-US" sz="1200" b="1" i="0" dirty="0">
                <a:solidFill>
                  <a:srgbClr val="1A73E8"/>
                </a:solidFill>
                <a:effectLst/>
                <a:latin typeface="noto"/>
              </a:rPr>
              <a:t>グリッド形で陳列</a:t>
            </a:r>
            <a:endParaRPr lang="en-US" altLang="ko-KR" sz="1200" b="1" dirty="0">
              <a:solidFill>
                <a:srgbClr val="1A73E8"/>
              </a:solidFill>
            </a:endParaRPr>
          </a:p>
        </p:txBody>
      </p:sp>
      <p:sp>
        <p:nvSpPr>
          <p:cNvPr id="35" name="Object 65">
            <a:extLst>
              <a:ext uri="{FF2B5EF4-FFF2-40B4-BE49-F238E27FC236}">
                <a16:creationId xmlns:a16="http://schemas.microsoft.com/office/drawing/2014/main" id="{A69B915B-0B23-428A-AB9E-8485390006A0}"/>
              </a:ext>
            </a:extLst>
          </p:cNvPr>
          <p:cNvSpPr txBox="1"/>
          <p:nvPr/>
        </p:nvSpPr>
        <p:spPr>
          <a:xfrm>
            <a:off x="4287139" y="6352109"/>
            <a:ext cx="4343400" cy="461665"/>
          </a:xfrm>
          <a:prstGeom prst="rect">
            <a:avLst/>
          </a:prstGeom>
          <a:solidFill>
            <a:schemeClr val="accent4">
              <a:lumMod val="20000"/>
              <a:lumOff val="80000"/>
              <a:alpha val="35000"/>
            </a:schemeClr>
          </a:solidFill>
          <a:ln>
            <a:solidFill>
              <a:srgbClr val="60B0B6"/>
            </a:solidFill>
            <a:prstDash val="dash"/>
          </a:ln>
        </p:spPr>
        <p:txBody>
          <a:bodyPr wrap="square" anchor="t">
            <a:spAutoFit/>
          </a:bodyPr>
          <a:lstStyle/>
          <a:p>
            <a:pPr lvl="0">
              <a:defRPr/>
            </a:pPr>
            <a:r>
              <a:rPr lang="ja-JP" altLang="en-US" sz="1200" b="1" kern="0" spc="-100" dirty="0">
                <a:solidFill>
                  <a:schemeClr val="tx1">
                    <a:lumMod val="85000"/>
                    <a:lumOff val="15000"/>
                  </a:schemeClr>
                </a:solidFill>
                <a:latin typeface="NanumSquare ExtraBold"/>
                <a:cs typeface="NanumSquare ExtraBold"/>
              </a:rPr>
              <a:t>お客様がご希望の服を簡単に見つけることができるよう、</a:t>
            </a:r>
            <a:endParaRPr lang="en-US" altLang="ja-JP" sz="1200" b="1" kern="0" spc="-100" dirty="0">
              <a:solidFill>
                <a:schemeClr val="tx1">
                  <a:lumMod val="85000"/>
                  <a:lumOff val="15000"/>
                </a:schemeClr>
              </a:solidFill>
              <a:latin typeface="NanumSquare ExtraBold"/>
              <a:cs typeface="NanumSquare ExtraBold"/>
            </a:endParaRPr>
          </a:p>
          <a:p>
            <a:pPr lvl="0">
              <a:defRPr/>
            </a:pPr>
            <a:r>
              <a:rPr lang="ja-JP" altLang="en-US" sz="1200" b="1" kern="0" spc="-100" dirty="0">
                <a:solidFill>
                  <a:schemeClr val="tx1">
                    <a:lumMod val="85000"/>
                    <a:lumOff val="15000"/>
                  </a:schemeClr>
                </a:solidFill>
                <a:latin typeface="NanumSquare ExtraBold"/>
                <a:cs typeface="NanumSquare ExtraBold"/>
              </a:rPr>
              <a:t>左側には検索窓　、カテゴリー　、ブランド分類など便利性機能を持つ</a:t>
            </a:r>
            <a:endParaRPr lang="en-US" altLang="ko-KR" dirty="0">
              <a:solidFill>
                <a:schemeClr val="tx1">
                  <a:lumMod val="85000"/>
                  <a:lumOff val="15000"/>
                </a:schemeClr>
              </a:solidFill>
            </a:endParaRPr>
          </a:p>
        </p:txBody>
      </p:sp>
      <p:sp>
        <p:nvSpPr>
          <p:cNvPr id="36" name="Object 65">
            <a:extLst>
              <a:ext uri="{FF2B5EF4-FFF2-40B4-BE49-F238E27FC236}">
                <a16:creationId xmlns:a16="http://schemas.microsoft.com/office/drawing/2014/main" id="{9C907EC0-EF15-464F-ABBD-3919D5A84EB2}"/>
              </a:ext>
            </a:extLst>
          </p:cNvPr>
          <p:cNvSpPr txBox="1"/>
          <p:nvPr/>
        </p:nvSpPr>
        <p:spPr>
          <a:xfrm>
            <a:off x="434968" y="6479861"/>
            <a:ext cx="2536832" cy="276999"/>
          </a:xfrm>
          <a:prstGeom prst="rect">
            <a:avLst/>
          </a:prstGeom>
          <a:solidFill>
            <a:schemeClr val="accent4">
              <a:lumMod val="20000"/>
              <a:lumOff val="80000"/>
              <a:alpha val="35000"/>
            </a:schemeClr>
          </a:solidFill>
          <a:ln>
            <a:solidFill>
              <a:srgbClr val="60B0B6"/>
            </a:solidFill>
            <a:prstDash val="dash"/>
          </a:ln>
        </p:spPr>
        <p:txBody>
          <a:bodyPr wrap="square" anchor="t">
            <a:spAutoFit/>
          </a:bodyPr>
          <a:lstStyle/>
          <a:p>
            <a:pPr lvl="0">
              <a:defRPr/>
            </a:pPr>
            <a:r>
              <a:rPr lang="ja-JP" altLang="en-US" sz="1200" b="1" kern="0" spc="-100" dirty="0">
                <a:latin typeface="NanumSquare ExtraBold"/>
                <a:cs typeface="NanumSquare ExtraBold"/>
              </a:rPr>
              <a:t>人気商品　・　新商品　・　ブランド陳列</a:t>
            </a:r>
            <a:r>
              <a:rPr lang="en-US" altLang="ja-JP" sz="1200" b="1" kern="0" spc="-100" dirty="0">
                <a:latin typeface="NanumSquare ExtraBold"/>
                <a:cs typeface="NanumSquare ExtraBold"/>
              </a:rPr>
              <a:t>.</a:t>
            </a:r>
            <a:endParaRPr lang="en-US" altLang="ko-KR" dirty="0"/>
          </a:p>
        </p:txBody>
      </p:sp>
    </p:spTree>
    <p:extLst>
      <p:ext uri="{BB962C8B-B14F-4D97-AF65-F5344CB8AC3E}">
        <p14:creationId xmlns:p14="http://schemas.microsoft.com/office/powerpoint/2010/main" val="22252376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6" name="그림 5">
            <a:extLst>
              <a:ext uri="{FF2B5EF4-FFF2-40B4-BE49-F238E27FC236}">
                <a16:creationId xmlns:a16="http://schemas.microsoft.com/office/drawing/2014/main" id="{64DF8B7B-DFC4-4A3A-BCAA-B79B1156DB8A}"/>
              </a:ext>
            </a:extLst>
          </p:cNvPr>
          <p:cNvPicPr>
            <a:picLocks noChangeAspect="1"/>
          </p:cNvPicPr>
          <p:nvPr/>
        </p:nvPicPr>
        <p:blipFill>
          <a:blip r:embed="rId2"/>
          <a:stretch>
            <a:fillRect/>
          </a:stretch>
        </p:blipFill>
        <p:spPr>
          <a:xfrm>
            <a:off x="635852" y="3126519"/>
            <a:ext cx="2813412" cy="2508930"/>
          </a:xfrm>
          <a:prstGeom prst="rect">
            <a:avLst/>
          </a:prstGeom>
        </p:spPr>
      </p:pic>
      <p:pic>
        <p:nvPicPr>
          <p:cNvPr id="4" name="그림 3">
            <a:extLst>
              <a:ext uri="{FF2B5EF4-FFF2-40B4-BE49-F238E27FC236}">
                <a16:creationId xmlns:a16="http://schemas.microsoft.com/office/drawing/2014/main" id="{A062CF0A-5020-4975-9808-E8A9D3A9884B}"/>
              </a:ext>
            </a:extLst>
          </p:cNvPr>
          <p:cNvPicPr>
            <a:picLocks noChangeAspect="1"/>
          </p:cNvPicPr>
          <p:nvPr/>
        </p:nvPicPr>
        <p:blipFill>
          <a:blip r:embed="rId3"/>
          <a:stretch>
            <a:fillRect/>
          </a:stretch>
        </p:blipFill>
        <p:spPr>
          <a:xfrm>
            <a:off x="763985" y="1648760"/>
            <a:ext cx="2969815" cy="1399240"/>
          </a:xfrm>
          <a:prstGeom prst="rect">
            <a:avLst/>
          </a:prstGeom>
        </p:spPr>
      </p:pic>
      <p:pic>
        <p:nvPicPr>
          <p:cNvPr id="1019" name="그림 1018"/>
          <p:cNvPicPr>
            <a:picLocks noChangeAspect="1"/>
          </p:cNvPicPr>
          <p:nvPr/>
        </p:nvPicPr>
        <p:blipFill rotWithShape="1">
          <a:blip r:embed="rId4">
            <a:extLst>
              <a:ext uri="{28A0092B-C50C-407E-A947-70E740481C1C}">
                <a14:useLocalDpi xmlns:a14="http://schemas.microsoft.com/office/drawing/2010/main" val="0"/>
              </a:ext>
            </a:extLst>
          </a:blip>
          <a:srcRect t="3721" b="3721"/>
          <a:stretch/>
        </p:blipFill>
        <p:spPr>
          <a:xfrm>
            <a:off x="3657600" y="2667000"/>
            <a:ext cx="2743200" cy="3863340"/>
          </a:xfrm>
          <a:prstGeom prst="rect">
            <a:avLst/>
          </a:prstGeom>
        </p:spPr>
      </p:pic>
      <p:pic>
        <p:nvPicPr>
          <p:cNvPr id="1062" name="그림 1061"/>
          <p:cNvPicPr>
            <a:picLocks noChangeAspect="1"/>
          </p:cNvPicPr>
          <p:nvPr/>
        </p:nvPicPr>
        <p:blipFill rotWithShape="1">
          <a:blip r:embed="rId5" cstate="print">
            <a:extLst>
              <a:ext uri="{28A0092B-C50C-407E-A947-70E740481C1C}">
                <a14:useLocalDpi xmlns:a14="http://schemas.microsoft.com/office/drawing/2010/main" val="0"/>
              </a:ext>
            </a:extLst>
          </a:blip>
          <a:srcRect t="6682" b="6682"/>
          <a:stretch/>
        </p:blipFill>
        <p:spPr>
          <a:xfrm>
            <a:off x="4450126" y="1312951"/>
            <a:ext cx="4279541" cy="2702868"/>
          </a:xfrm>
          <a:prstGeom prst="rect">
            <a:avLst/>
          </a:prstGeom>
          <a:ln w="28575">
            <a:solidFill>
              <a:srgbClr val="60B0B6"/>
            </a:solidFill>
            <a:prstDash val="dash"/>
          </a:ln>
        </p:spPr>
      </p:pic>
      <p:grpSp>
        <p:nvGrpSpPr>
          <p:cNvPr id="1022" name="그룹 1002"/>
          <p:cNvGrpSpPr/>
          <p:nvPr/>
        </p:nvGrpSpPr>
        <p:grpSpPr>
          <a:xfrm>
            <a:off x="6009135" y="3485448"/>
            <a:ext cx="5691969" cy="54051"/>
            <a:chOff x="6512971" y="3843675"/>
            <a:chExt cx="6276977" cy="59607"/>
          </a:xfrm>
        </p:grpSpPr>
        <p:pic>
          <p:nvPicPr>
            <p:cNvPr id="1023" name="Object 7"/>
            <p:cNvPicPr>
              <a:picLocks noChangeAspect="1"/>
            </p:cNvPicPr>
            <p:nvPr/>
          </p:nvPicPr>
          <p:blipFill rotWithShape="1">
            <a:blip r:embed="rId6"/>
            <a:stretch>
              <a:fillRect/>
            </a:stretch>
          </p:blipFill>
          <p:spPr>
            <a:xfrm rot="16200000">
              <a:off x="6512971" y="3843675"/>
              <a:ext cx="6276977" cy="59607"/>
            </a:xfrm>
            <a:prstGeom prst="rect">
              <a:avLst/>
            </a:prstGeom>
          </p:spPr>
        </p:pic>
      </p:grpSp>
      <p:grpSp>
        <p:nvGrpSpPr>
          <p:cNvPr id="1030" name="그룹 1001"/>
          <p:cNvGrpSpPr/>
          <p:nvPr/>
        </p:nvGrpSpPr>
        <p:grpSpPr>
          <a:xfrm rot="5894815">
            <a:off x="2290265" y="2473624"/>
            <a:ext cx="1254490" cy="851845"/>
            <a:chOff x="884519" y="2224704"/>
            <a:chExt cx="1804821" cy="1225541"/>
          </a:xfrm>
        </p:grpSpPr>
        <p:pic>
          <p:nvPicPr>
            <p:cNvPr id="1031" name="Object 2"/>
            <p:cNvPicPr>
              <a:picLocks noChangeAspect="1"/>
            </p:cNvPicPr>
            <p:nvPr/>
          </p:nvPicPr>
          <p:blipFill rotWithShape="1">
            <a:blip r:embed="rId7"/>
            <a:stretch>
              <a:fillRect/>
            </a:stretch>
          </p:blipFill>
          <p:spPr>
            <a:xfrm rot="1080000">
              <a:off x="884519" y="2224704"/>
              <a:ext cx="1804821" cy="1225541"/>
            </a:xfrm>
            <a:prstGeom prst="rect">
              <a:avLst/>
            </a:prstGeom>
          </p:spPr>
        </p:pic>
      </p:grpSp>
      <p:grpSp>
        <p:nvGrpSpPr>
          <p:cNvPr id="1032" name="그룹 1001"/>
          <p:cNvGrpSpPr/>
          <p:nvPr/>
        </p:nvGrpSpPr>
        <p:grpSpPr>
          <a:xfrm rot="21459270">
            <a:off x="1546818" y="5070486"/>
            <a:ext cx="982541" cy="672704"/>
            <a:chOff x="884519" y="2224704"/>
            <a:chExt cx="1804821" cy="1225541"/>
          </a:xfrm>
        </p:grpSpPr>
        <p:pic>
          <p:nvPicPr>
            <p:cNvPr id="1033" name="Object 2"/>
            <p:cNvPicPr>
              <a:picLocks noChangeAspect="1"/>
            </p:cNvPicPr>
            <p:nvPr/>
          </p:nvPicPr>
          <p:blipFill rotWithShape="1">
            <a:blip r:embed="rId7"/>
            <a:stretch>
              <a:fillRect/>
            </a:stretch>
          </p:blipFill>
          <p:spPr>
            <a:xfrm rot="1080000">
              <a:off x="884519" y="2224704"/>
              <a:ext cx="1804821" cy="1225541"/>
            </a:xfrm>
            <a:prstGeom prst="rect">
              <a:avLst/>
            </a:prstGeom>
          </p:spPr>
        </p:pic>
      </p:grpSp>
      <p:grpSp>
        <p:nvGrpSpPr>
          <p:cNvPr id="1034" name="그룹 1033"/>
          <p:cNvGrpSpPr/>
          <p:nvPr/>
        </p:nvGrpSpPr>
        <p:grpSpPr>
          <a:xfrm>
            <a:off x="0" y="1172416"/>
            <a:ext cx="732583" cy="732583"/>
            <a:chOff x="1852123" y="524255"/>
            <a:chExt cx="884983" cy="884983"/>
          </a:xfrm>
        </p:grpSpPr>
        <p:grpSp>
          <p:nvGrpSpPr>
            <p:cNvPr id="1035" name="그룹 1012"/>
            <p:cNvGrpSpPr/>
            <p:nvPr/>
          </p:nvGrpSpPr>
          <p:grpSpPr>
            <a:xfrm>
              <a:off x="1852123" y="524255"/>
              <a:ext cx="884983" cy="884983"/>
              <a:chOff x="2023448" y="2391593"/>
              <a:chExt cx="729291" cy="729291"/>
            </a:xfrm>
          </p:grpSpPr>
          <p:pic>
            <p:nvPicPr>
              <p:cNvPr id="1036" name="Object 44"/>
              <p:cNvPicPr>
                <a:picLocks noChangeAspect="1"/>
              </p:cNvPicPr>
              <p:nvPr/>
            </p:nvPicPr>
            <p:blipFill rotWithShape="1">
              <a:blip r:embed="rId8"/>
              <a:stretch>
                <a:fillRect/>
              </a:stretch>
            </p:blipFill>
            <p:spPr>
              <a:xfrm>
                <a:off x="2023448" y="2391593"/>
                <a:ext cx="729291" cy="729291"/>
              </a:xfrm>
              <a:prstGeom prst="rect">
                <a:avLst/>
              </a:prstGeom>
            </p:spPr>
          </p:pic>
          <p:pic>
            <p:nvPicPr>
              <p:cNvPr id="1037" name="Object 45"/>
              <p:cNvPicPr>
                <a:picLocks noChangeAspect="1"/>
              </p:cNvPicPr>
              <p:nvPr/>
            </p:nvPicPr>
            <p:blipFill rotWithShape="1">
              <a:blip r:embed="rId9"/>
              <a:stretch>
                <a:fillRect/>
              </a:stretch>
            </p:blipFill>
            <p:spPr>
              <a:xfrm>
                <a:off x="2181970" y="2550115"/>
                <a:ext cx="364646" cy="364646"/>
              </a:xfrm>
              <a:prstGeom prst="rect">
                <a:avLst/>
              </a:prstGeom>
            </p:spPr>
          </p:pic>
        </p:grpSp>
        <p:sp>
          <p:nvSpPr>
            <p:cNvPr id="1038" name="Object 48"/>
            <p:cNvSpPr txBox="1"/>
            <p:nvPr/>
          </p:nvSpPr>
          <p:spPr>
            <a:xfrm>
              <a:off x="1994029" y="760837"/>
              <a:ext cx="550835" cy="347103"/>
            </a:xfrm>
            <a:prstGeom prst="rect">
              <a:avLst/>
            </a:prstGeom>
            <a:noFill/>
          </p:spPr>
          <p:txBody>
            <a:bodyPr wrap="square" anchor="t">
              <a:spAutoFit/>
            </a:bodyPr>
            <a:lstStyle/>
            <a:p>
              <a:pPr marL="0" lvl="0" indent="0" algn="ctr" defTabSz="914400" rtl="0" eaLnBrk="1" latinLnBrk="0" hangingPunct="1">
                <a:lnSpc>
                  <a:spcPct val="100000"/>
                </a:lnSpc>
                <a:spcBef>
                  <a:spcPts val="0"/>
                </a:spcBef>
                <a:spcAft>
                  <a:spcPts val="0"/>
                </a:spcAft>
                <a:buNone/>
                <a:defRPr/>
              </a:pPr>
              <a:r>
                <a:rPr kumimoji="0" lang="en-US" sz="1300" b="1" i="0" u="none" strike="noStrike" kern="0" cap="none" spc="-100" normalizeH="0" baseline="0" dirty="0">
                  <a:solidFill>
                    <a:srgbClr val="FFFFFF"/>
                  </a:solidFill>
                  <a:latin typeface="한컴 윤고딕 760"/>
                  <a:ea typeface="한컴 윤고딕 760"/>
                  <a:cs typeface="S-Core Dream 5 Medium"/>
                </a:rPr>
                <a:t>01</a:t>
              </a:r>
              <a:endParaRPr kumimoji="0" lang="en-US" sz="1800" b="1" i="0" u="none" strike="noStrike" kern="1200" cap="none" spc="0" normalizeH="0" baseline="0" dirty="0">
                <a:solidFill>
                  <a:srgbClr val="000000"/>
                </a:solidFill>
                <a:latin typeface="한컴 윤고딕 760"/>
                <a:ea typeface="한컴 윤고딕 760"/>
              </a:endParaRPr>
            </a:p>
          </p:txBody>
        </p:sp>
      </p:grpSp>
      <p:sp>
        <p:nvSpPr>
          <p:cNvPr id="1039" name="Object 8"/>
          <p:cNvSpPr txBox="1"/>
          <p:nvPr/>
        </p:nvSpPr>
        <p:spPr>
          <a:xfrm>
            <a:off x="535628" y="1368257"/>
            <a:ext cx="1693426" cy="307777"/>
          </a:xfrm>
          <a:prstGeom prst="rect">
            <a:avLst/>
          </a:prstGeom>
          <a:noFill/>
        </p:spPr>
        <p:txBody>
          <a:bodyPr wrap="square" anchor="t">
            <a:spAutoFit/>
          </a:bodyPr>
          <a:lstStyle/>
          <a:p>
            <a:pPr marL="0" lvl="0" indent="0" algn="ctr" defTabSz="914400" rtl="0" eaLnBrk="1" latinLnBrk="0" hangingPunct="1">
              <a:lnSpc>
                <a:spcPct val="100000"/>
              </a:lnSpc>
              <a:spcBef>
                <a:spcPts val="0"/>
              </a:spcBef>
              <a:spcAft>
                <a:spcPts val="0"/>
              </a:spcAft>
              <a:buNone/>
              <a:defRPr/>
            </a:pPr>
            <a:r>
              <a:rPr lang="ja-JP" altLang="en-US" sz="1400" b="1" kern="0" spc="-100" dirty="0">
                <a:solidFill>
                  <a:srgbClr val="000000"/>
                </a:solidFill>
                <a:latin typeface="한컴 윤고딕 760"/>
                <a:ea typeface="한컴 윤고딕 760"/>
                <a:cs typeface="S-Core Dream 4 Regular"/>
              </a:rPr>
              <a:t>ログインモーダル</a:t>
            </a:r>
            <a:endParaRPr kumimoji="0" lang="ko-KR" altLang="en-US" sz="1400" b="1" i="0" u="none" strike="noStrike" kern="0" cap="none" spc="-100" normalizeH="0" baseline="0" dirty="0">
              <a:solidFill>
                <a:srgbClr val="000000"/>
              </a:solidFill>
              <a:latin typeface="한컴 윤고딕 760"/>
              <a:ea typeface="한컴 윤고딕 760"/>
              <a:cs typeface="S-Core Dream 4 Regular"/>
            </a:endParaRPr>
          </a:p>
        </p:txBody>
      </p:sp>
      <p:grpSp>
        <p:nvGrpSpPr>
          <p:cNvPr id="1040" name="그룹 1039"/>
          <p:cNvGrpSpPr/>
          <p:nvPr/>
        </p:nvGrpSpPr>
        <p:grpSpPr>
          <a:xfrm>
            <a:off x="29415" y="3200400"/>
            <a:ext cx="732583" cy="732583"/>
            <a:chOff x="3634367" y="893887"/>
            <a:chExt cx="884983" cy="884983"/>
          </a:xfrm>
        </p:grpSpPr>
        <p:grpSp>
          <p:nvGrpSpPr>
            <p:cNvPr id="1041" name="그룹 1019"/>
            <p:cNvGrpSpPr/>
            <p:nvPr/>
          </p:nvGrpSpPr>
          <p:grpSpPr>
            <a:xfrm>
              <a:off x="3634367" y="893887"/>
              <a:ext cx="884983" cy="884983"/>
              <a:chOff x="3988866" y="2799215"/>
              <a:chExt cx="729291" cy="729291"/>
            </a:xfrm>
          </p:grpSpPr>
          <p:pic>
            <p:nvPicPr>
              <p:cNvPr id="1042" name="Object 70"/>
              <p:cNvPicPr>
                <a:picLocks noChangeAspect="1"/>
              </p:cNvPicPr>
              <p:nvPr/>
            </p:nvPicPr>
            <p:blipFill rotWithShape="1">
              <a:blip r:embed="rId8"/>
              <a:stretch>
                <a:fillRect/>
              </a:stretch>
            </p:blipFill>
            <p:spPr>
              <a:xfrm>
                <a:off x="3988866" y="2799215"/>
                <a:ext cx="729291" cy="729291"/>
              </a:xfrm>
              <a:prstGeom prst="rect">
                <a:avLst/>
              </a:prstGeom>
            </p:spPr>
          </p:pic>
          <p:pic>
            <p:nvPicPr>
              <p:cNvPr id="1043" name="Object 71"/>
              <p:cNvPicPr>
                <a:picLocks noChangeAspect="1"/>
              </p:cNvPicPr>
              <p:nvPr/>
            </p:nvPicPr>
            <p:blipFill rotWithShape="1">
              <a:blip r:embed="rId10"/>
              <a:stretch>
                <a:fillRect/>
              </a:stretch>
            </p:blipFill>
            <p:spPr>
              <a:xfrm>
                <a:off x="4147388" y="2957737"/>
                <a:ext cx="364646" cy="364646"/>
              </a:xfrm>
              <a:prstGeom prst="rect">
                <a:avLst/>
              </a:prstGeom>
            </p:spPr>
          </p:pic>
        </p:grpSp>
        <p:sp>
          <p:nvSpPr>
            <p:cNvPr id="1044" name="Object 74"/>
            <p:cNvSpPr txBox="1"/>
            <p:nvPr/>
          </p:nvSpPr>
          <p:spPr>
            <a:xfrm>
              <a:off x="3763673" y="1132865"/>
              <a:ext cx="550837" cy="345543"/>
            </a:xfrm>
            <a:prstGeom prst="rect">
              <a:avLst/>
            </a:prstGeom>
            <a:noFill/>
          </p:spPr>
          <p:txBody>
            <a:bodyPr wrap="square" anchor="t">
              <a:spAutoFit/>
            </a:bodyPr>
            <a:lstStyle/>
            <a:p>
              <a:pPr marL="0" lvl="0" indent="0" algn="ctr" defTabSz="914400" rtl="0" eaLnBrk="1" latinLnBrk="0" hangingPunct="1">
                <a:lnSpc>
                  <a:spcPct val="100000"/>
                </a:lnSpc>
                <a:spcBef>
                  <a:spcPts val="0"/>
                </a:spcBef>
                <a:spcAft>
                  <a:spcPts val="0"/>
                </a:spcAft>
                <a:buNone/>
                <a:defRPr/>
              </a:pPr>
              <a:r>
                <a:rPr kumimoji="0" lang="en-US" sz="1300" b="1" i="0" u="none" strike="noStrike" kern="0" cap="none" spc="-100" normalizeH="0" baseline="0" dirty="0">
                  <a:solidFill>
                    <a:srgbClr val="FFFFFF"/>
                  </a:solidFill>
                  <a:latin typeface="한컴 윤고딕 760"/>
                  <a:ea typeface="한컴 윤고딕 760"/>
                  <a:cs typeface="S-Core Dream 5 Medium"/>
                </a:rPr>
                <a:t>02</a:t>
              </a:r>
              <a:endParaRPr kumimoji="0" lang="en-US" sz="1800" b="1" i="0" u="none" strike="noStrike" kern="1200" cap="none" spc="0" normalizeH="0" baseline="0" dirty="0">
                <a:solidFill>
                  <a:srgbClr val="000000"/>
                </a:solidFill>
                <a:latin typeface="한컴 윤고딕 760"/>
                <a:ea typeface="한컴 윤고딕 760"/>
              </a:endParaRPr>
            </a:p>
          </p:txBody>
        </p:sp>
      </p:grpSp>
      <p:sp>
        <p:nvSpPr>
          <p:cNvPr id="1045" name="Object 8"/>
          <p:cNvSpPr txBox="1"/>
          <p:nvPr/>
        </p:nvSpPr>
        <p:spPr>
          <a:xfrm>
            <a:off x="417253" y="3413958"/>
            <a:ext cx="1106747" cy="307777"/>
          </a:xfrm>
          <a:prstGeom prst="rect">
            <a:avLst/>
          </a:prstGeom>
          <a:noFill/>
        </p:spPr>
        <p:txBody>
          <a:bodyPr wrap="square" anchor="t">
            <a:spAutoFit/>
          </a:bodyPr>
          <a:lstStyle/>
          <a:p>
            <a:pPr marL="0" lvl="0" indent="0" algn="ctr" defTabSz="914400" rtl="0" eaLnBrk="1" latinLnBrk="0" hangingPunct="1">
              <a:lnSpc>
                <a:spcPct val="100000"/>
              </a:lnSpc>
              <a:spcBef>
                <a:spcPts val="0"/>
              </a:spcBef>
              <a:spcAft>
                <a:spcPts val="0"/>
              </a:spcAft>
              <a:buNone/>
              <a:defRPr/>
            </a:pPr>
            <a:r>
              <a:rPr kumimoji="0" lang="ja-JP" altLang="en-US" sz="1400" b="1" i="0" u="none" strike="noStrike" kern="0" cap="none" spc="-100" normalizeH="0" baseline="0" dirty="0">
                <a:solidFill>
                  <a:srgbClr val="000000"/>
                </a:solidFill>
                <a:latin typeface="한컴 윤고딕 760"/>
                <a:ea typeface="한컴 윤고딕 760"/>
                <a:cs typeface="S-Core Dream 4 Regular"/>
              </a:rPr>
              <a:t>ログイン</a:t>
            </a:r>
            <a:endParaRPr kumimoji="0" lang="ko-KR" altLang="en-US" sz="1400" b="1" i="0" u="none" strike="noStrike" kern="0" cap="none" spc="-100" normalizeH="0" baseline="0" dirty="0">
              <a:solidFill>
                <a:srgbClr val="000000"/>
              </a:solidFill>
              <a:latin typeface="한컴 윤고딕 760"/>
              <a:ea typeface="한컴 윤고딕 760"/>
              <a:cs typeface="S-Core Dream 4 Regular"/>
            </a:endParaRPr>
          </a:p>
        </p:txBody>
      </p:sp>
      <p:grpSp>
        <p:nvGrpSpPr>
          <p:cNvPr id="1058" name="그룹 1001"/>
          <p:cNvGrpSpPr/>
          <p:nvPr/>
        </p:nvGrpSpPr>
        <p:grpSpPr>
          <a:xfrm rot="2395395">
            <a:off x="3374072" y="2285224"/>
            <a:ext cx="944995" cy="646998"/>
            <a:chOff x="884519" y="2224704"/>
            <a:chExt cx="1804821" cy="1225541"/>
          </a:xfrm>
        </p:grpSpPr>
        <p:pic>
          <p:nvPicPr>
            <p:cNvPr id="1059" name="Object 2"/>
            <p:cNvPicPr>
              <a:picLocks noChangeAspect="1"/>
            </p:cNvPicPr>
            <p:nvPr/>
          </p:nvPicPr>
          <p:blipFill rotWithShape="1">
            <a:blip r:embed="rId7"/>
            <a:stretch>
              <a:fillRect/>
            </a:stretch>
          </p:blipFill>
          <p:spPr>
            <a:xfrm rot="1080000">
              <a:off x="884519" y="2224704"/>
              <a:ext cx="1804821" cy="1225541"/>
            </a:xfrm>
            <a:prstGeom prst="rect">
              <a:avLst/>
            </a:prstGeom>
          </p:spPr>
        </p:pic>
      </p:grpSp>
      <p:sp>
        <p:nvSpPr>
          <p:cNvPr id="1060" name="Object 16"/>
          <p:cNvSpPr txBox="1"/>
          <p:nvPr/>
        </p:nvSpPr>
        <p:spPr>
          <a:xfrm>
            <a:off x="152400" y="573433"/>
            <a:ext cx="4495800" cy="461665"/>
          </a:xfrm>
          <a:prstGeom prst="rect">
            <a:avLst/>
          </a:prstGeom>
          <a:noFill/>
        </p:spPr>
        <p:txBody>
          <a:bodyPr wrap="square" anchor="t">
            <a:spAutoFit/>
          </a:bodyPr>
          <a:lstStyle/>
          <a:p>
            <a:pPr marL="0" lvl="0" indent="0" algn="l" defTabSz="914400" rtl="0" eaLnBrk="1" latinLnBrk="0" hangingPunct="1">
              <a:lnSpc>
                <a:spcPct val="100000"/>
              </a:lnSpc>
              <a:spcBef>
                <a:spcPts val="0"/>
              </a:spcBef>
              <a:spcAft>
                <a:spcPts val="0"/>
              </a:spcAft>
              <a:buNone/>
              <a:defRPr/>
            </a:pPr>
            <a:r>
              <a:rPr kumimoji="0" lang="ja-JP" altLang="en-US" sz="2400" b="1" i="0" u="none" strike="noStrike" kern="0" cap="none" spc="-400" normalizeH="0" baseline="0" dirty="0">
                <a:solidFill>
                  <a:srgbClr val="000000"/>
                </a:solidFill>
                <a:latin typeface="한컴 윤고딕 760"/>
                <a:ea typeface="한컴 윤고딕 760"/>
                <a:cs typeface="Gmarket Sans Bold"/>
              </a:rPr>
              <a:t>会員登録・</a:t>
            </a:r>
            <a:r>
              <a:rPr kumimoji="0" lang="en-US" altLang="ko-KR" sz="2400" b="1" i="0" u="none" strike="noStrike" kern="0" cap="none" spc="-400" normalizeH="0" baseline="0" dirty="0">
                <a:solidFill>
                  <a:srgbClr val="000000"/>
                </a:solidFill>
                <a:latin typeface="한컴 윤고딕 760"/>
                <a:ea typeface="한컴 윤고딕 760"/>
                <a:cs typeface="Gmarket Sans Bold"/>
              </a:rPr>
              <a:t>  </a:t>
            </a:r>
            <a:r>
              <a:rPr kumimoji="0" lang="ja-JP" altLang="en-US" sz="2400" b="1" i="0" u="none" strike="noStrike" kern="0" cap="none" spc="-400" normalizeH="0" baseline="0" dirty="0">
                <a:solidFill>
                  <a:srgbClr val="000000"/>
                </a:solidFill>
                <a:latin typeface="한컴 윤고딕 760"/>
                <a:ea typeface="한컴 윤고딕 760"/>
                <a:cs typeface="Gmarket Sans Bold"/>
              </a:rPr>
              <a:t>情報修正</a:t>
            </a:r>
            <a:endParaRPr kumimoji="0" lang="en-US" altLang="ko-KR" sz="2400" b="1" i="0" u="none" strike="noStrike" kern="0" cap="none" spc="-400" normalizeH="0" baseline="0" dirty="0">
              <a:solidFill>
                <a:srgbClr val="000000"/>
              </a:solidFill>
              <a:latin typeface="한컴 윤고딕 760"/>
              <a:ea typeface="한컴 윤고딕 760"/>
              <a:cs typeface="Gmarket Sans Bold"/>
            </a:endParaRPr>
          </a:p>
        </p:txBody>
      </p:sp>
      <p:sp>
        <p:nvSpPr>
          <p:cNvPr id="1061" name="Object 17"/>
          <p:cNvSpPr txBox="1"/>
          <p:nvPr/>
        </p:nvSpPr>
        <p:spPr>
          <a:xfrm>
            <a:off x="152401" y="152400"/>
            <a:ext cx="1114664" cy="525570"/>
          </a:xfrm>
          <a:prstGeom prst="rect">
            <a:avLst/>
          </a:prstGeom>
          <a:noFill/>
        </p:spPr>
        <p:txBody>
          <a:bodyPr wrap="square" anchor="t">
            <a:spAutoFit/>
          </a:bodyPr>
          <a:lstStyle/>
          <a:p>
            <a:pPr marL="0" lvl="0" indent="0" algn="l" defTabSz="914400" rtl="0" eaLnBrk="1" latinLnBrk="0" hangingPunct="1">
              <a:lnSpc>
                <a:spcPct val="100000"/>
              </a:lnSpc>
              <a:spcBef>
                <a:spcPts val="0"/>
              </a:spcBef>
              <a:spcAft>
                <a:spcPts val="0"/>
              </a:spcAft>
              <a:buNone/>
              <a:defRPr/>
            </a:pPr>
            <a:r>
              <a:rPr kumimoji="0" lang="en-US" sz="2900" b="0" i="0" u="none" strike="noStrike" kern="0" cap="none" spc="-400" normalizeH="0" baseline="0">
                <a:solidFill>
                  <a:srgbClr val="60B0B6"/>
                </a:solidFill>
                <a:latin typeface="한컴 윤고딕 760"/>
                <a:ea typeface="한컴 윤고딕 760"/>
                <a:cs typeface="Gmarket Sans Bold"/>
              </a:rPr>
              <a:t>#0</a:t>
            </a:r>
            <a:r>
              <a:rPr kumimoji="0" lang="en-US" altLang="ko-KR" sz="2900" b="0" i="0" u="none" strike="noStrike" kern="0" cap="none" spc="-400" normalizeH="0" baseline="0">
                <a:solidFill>
                  <a:srgbClr val="60B0B6"/>
                </a:solidFill>
                <a:latin typeface="한컴 윤고딕 760"/>
                <a:ea typeface="한컴 윤고딕 760"/>
                <a:cs typeface="Gmarket Sans Bold"/>
              </a:rPr>
              <a:t>2</a:t>
            </a:r>
          </a:p>
        </p:txBody>
      </p:sp>
      <p:grpSp>
        <p:nvGrpSpPr>
          <p:cNvPr id="1052" name="그룹 1051"/>
          <p:cNvGrpSpPr/>
          <p:nvPr/>
        </p:nvGrpSpPr>
        <p:grpSpPr>
          <a:xfrm>
            <a:off x="4648200" y="6248400"/>
            <a:ext cx="732583" cy="732583"/>
            <a:chOff x="1852123" y="524255"/>
            <a:chExt cx="884983" cy="884983"/>
          </a:xfrm>
        </p:grpSpPr>
        <p:grpSp>
          <p:nvGrpSpPr>
            <p:cNvPr id="1053" name="그룹 1012"/>
            <p:cNvGrpSpPr/>
            <p:nvPr/>
          </p:nvGrpSpPr>
          <p:grpSpPr>
            <a:xfrm>
              <a:off x="1852123" y="524255"/>
              <a:ext cx="884983" cy="884983"/>
              <a:chOff x="2023448" y="2391593"/>
              <a:chExt cx="729291" cy="729291"/>
            </a:xfrm>
          </p:grpSpPr>
          <p:pic>
            <p:nvPicPr>
              <p:cNvPr id="1054" name="Object 44"/>
              <p:cNvPicPr>
                <a:picLocks noChangeAspect="1"/>
              </p:cNvPicPr>
              <p:nvPr/>
            </p:nvPicPr>
            <p:blipFill rotWithShape="1">
              <a:blip r:embed="rId8"/>
              <a:stretch>
                <a:fillRect/>
              </a:stretch>
            </p:blipFill>
            <p:spPr>
              <a:xfrm>
                <a:off x="2023448" y="2391593"/>
                <a:ext cx="729291" cy="729291"/>
              </a:xfrm>
              <a:prstGeom prst="rect">
                <a:avLst/>
              </a:prstGeom>
            </p:spPr>
          </p:pic>
          <p:pic>
            <p:nvPicPr>
              <p:cNvPr id="1055" name="Object 45"/>
              <p:cNvPicPr>
                <a:picLocks noChangeAspect="1"/>
              </p:cNvPicPr>
              <p:nvPr/>
            </p:nvPicPr>
            <p:blipFill rotWithShape="1">
              <a:blip r:embed="rId9"/>
              <a:stretch>
                <a:fillRect/>
              </a:stretch>
            </p:blipFill>
            <p:spPr>
              <a:xfrm>
                <a:off x="2181970" y="2550115"/>
                <a:ext cx="364646" cy="364646"/>
              </a:xfrm>
              <a:prstGeom prst="rect">
                <a:avLst/>
              </a:prstGeom>
            </p:spPr>
          </p:pic>
        </p:grpSp>
        <p:sp>
          <p:nvSpPr>
            <p:cNvPr id="1056" name="Object 48"/>
            <p:cNvSpPr txBox="1"/>
            <p:nvPr/>
          </p:nvSpPr>
          <p:spPr>
            <a:xfrm>
              <a:off x="1980197" y="761953"/>
              <a:ext cx="550835" cy="347103"/>
            </a:xfrm>
            <a:prstGeom prst="rect">
              <a:avLst/>
            </a:prstGeom>
            <a:noFill/>
          </p:spPr>
          <p:txBody>
            <a:bodyPr wrap="square" anchor="t">
              <a:spAutoFit/>
            </a:bodyPr>
            <a:lstStyle/>
            <a:p>
              <a:pPr marL="0" lvl="0" indent="0" algn="ctr" defTabSz="914400" rtl="0" eaLnBrk="1" latinLnBrk="0" hangingPunct="1">
                <a:lnSpc>
                  <a:spcPct val="100000"/>
                </a:lnSpc>
                <a:spcBef>
                  <a:spcPts val="0"/>
                </a:spcBef>
                <a:spcAft>
                  <a:spcPts val="0"/>
                </a:spcAft>
                <a:buNone/>
                <a:defRPr/>
              </a:pPr>
              <a:r>
                <a:rPr kumimoji="0" lang="en-US" sz="1300" b="1" i="0" u="none" strike="noStrike" kern="0" cap="none" spc="-100" normalizeH="0" baseline="0" dirty="0">
                  <a:solidFill>
                    <a:srgbClr val="FFFFFF"/>
                  </a:solidFill>
                  <a:latin typeface="한컴 윤고딕 760"/>
                  <a:ea typeface="한컴 윤고딕 760"/>
                  <a:cs typeface="S-Core Dream 5 Medium"/>
                </a:rPr>
                <a:t>0</a:t>
              </a:r>
              <a:r>
                <a:rPr kumimoji="0" lang="en-US" altLang="ko-KR" sz="1300" b="1" i="0" u="none" strike="noStrike" kern="0" cap="none" spc="-100" normalizeH="0" baseline="0" dirty="0">
                  <a:solidFill>
                    <a:srgbClr val="FFFFFF"/>
                  </a:solidFill>
                  <a:latin typeface="한컴 윤고딕 760"/>
                  <a:ea typeface="한컴 윤고딕 760"/>
                  <a:cs typeface="S-Core Dream 5 Medium"/>
                </a:rPr>
                <a:t>3</a:t>
              </a:r>
            </a:p>
          </p:txBody>
        </p:sp>
      </p:grpSp>
      <p:sp>
        <p:nvSpPr>
          <p:cNvPr id="1057" name="Object 8"/>
          <p:cNvSpPr txBox="1"/>
          <p:nvPr/>
        </p:nvSpPr>
        <p:spPr>
          <a:xfrm>
            <a:off x="5105400" y="6450330"/>
            <a:ext cx="1227069" cy="307777"/>
          </a:xfrm>
          <a:prstGeom prst="rect">
            <a:avLst/>
          </a:prstGeom>
          <a:noFill/>
        </p:spPr>
        <p:txBody>
          <a:bodyPr wrap="square" anchor="t">
            <a:spAutoFit/>
          </a:bodyPr>
          <a:lstStyle/>
          <a:p>
            <a:pPr marL="0" lvl="0" indent="0" algn="ctr" defTabSz="914400" rtl="0" eaLnBrk="1" latinLnBrk="0" hangingPunct="1">
              <a:lnSpc>
                <a:spcPct val="100000"/>
              </a:lnSpc>
              <a:spcBef>
                <a:spcPts val="0"/>
              </a:spcBef>
              <a:spcAft>
                <a:spcPts val="0"/>
              </a:spcAft>
              <a:buNone/>
              <a:defRPr/>
            </a:pPr>
            <a:r>
              <a:rPr kumimoji="0" lang="ja-JP" altLang="en-US" sz="1400" b="1" i="0" u="none" strike="noStrike" kern="0" cap="none" spc="-100" normalizeH="0" baseline="0" dirty="0">
                <a:solidFill>
                  <a:srgbClr val="000000"/>
                </a:solidFill>
                <a:latin typeface="한컴 윤고딕 760"/>
                <a:ea typeface="한컴 윤고딕 760"/>
                <a:cs typeface="S-Core Dream 4 Regular"/>
              </a:rPr>
              <a:t>新規会員登録</a:t>
            </a:r>
            <a:endParaRPr kumimoji="0" lang="ko-KR" altLang="en-US" sz="1400" b="1" i="0" u="none" strike="noStrike" kern="0" cap="none" spc="-100" normalizeH="0" baseline="0" dirty="0">
              <a:solidFill>
                <a:srgbClr val="000000"/>
              </a:solidFill>
              <a:latin typeface="한컴 윤고딕 760"/>
              <a:ea typeface="한컴 윤고딕 760"/>
              <a:cs typeface="S-Core Dream 4 Regular"/>
            </a:endParaRPr>
          </a:p>
        </p:txBody>
      </p:sp>
      <p:grpSp>
        <p:nvGrpSpPr>
          <p:cNvPr id="1065" name="그룹 1064"/>
          <p:cNvGrpSpPr/>
          <p:nvPr/>
        </p:nvGrpSpPr>
        <p:grpSpPr>
          <a:xfrm>
            <a:off x="6821681" y="4038600"/>
            <a:ext cx="732583" cy="732583"/>
            <a:chOff x="3634367" y="893887"/>
            <a:chExt cx="884983" cy="884983"/>
          </a:xfrm>
        </p:grpSpPr>
        <p:grpSp>
          <p:nvGrpSpPr>
            <p:cNvPr id="1066" name="그룹 1019"/>
            <p:cNvGrpSpPr/>
            <p:nvPr/>
          </p:nvGrpSpPr>
          <p:grpSpPr>
            <a:xfrm>
              <a:off x="3634367" y="893887"/>
              <a:ext cx="884983" cy="884983"/>
              <a:chOff x="3988866" y="2799215"/>
              <a:chExt cx="729291" cy="729291"/>
            </a:xfrm>
          </p:grpSpPr>
          <p:pic>
            <p:nvPicPr>
              <p:cNvPr id="1067" name="Object 70"/>
              <p:cNvPicPr>
                <a:picLocks noChangeAspect="1"/>
              </p:cNvPicPr>
              <p:nvPr/>
            </p:nvPicPr>
            <p:blipFill rotWithShape="1">
              <a:blip r:embed="rId8"/>
              <a:stretch>
                <a:fillRect/>
              </a:stretch>
            </p:blipFill>
            <p:spPr>
              <a:xfrm>
                <a:off x="3988866" y="2799215"/>
                <a:ext cx="729291" cy="729291"/>
              </a:xfrm>
              <a:prstGeom prst="rect">
                <a:avLst/>
              </a:prstGeom>
            </p:spPr>
          </p:pic>
          <p:pic>
            <p:nvPicPr>
              <p:cNvPr id="1068" name="Object 71"/>
              <p:cNvPicPr>
                <a:picLocks noChangeAspect="1"/>
              </p:cNvPicPr>
              <p:nvPr/>
            </p:nvPicPr>
            <p:blipFill rotWithShape="1">
              <a:blip r:embed="rId10"/>
              <a:stretch>
                <a:fillRect/>
              </a:stretch>
            </p:blipFill>
            <p:spPr>
              <a:xfrm>
                <a:off x="4147388" y="2957737"/>
                <a:ext cx="364646" cy="364646"/>
              </a:xfrm>
              <a:prstGeom prst="rect">
                <a:avLst/>
              </a:prstGeom>
            </p:spPr>
          </p:pic>
        </p:grpSp>
        <p:sp>
          <p:nvSpPr>
            <p:cNvPr id="1069" name="Object 74"/>
            <p:cNvSpPr txBox="1"/>
            <p:nvPr/>
          </p:nvSpPr>
          <p:spPr>
            <a:xfrm>
              <a:off x="3765529" y="1129745"/>
              <a:ext cx="550837" cy="345543"/>
            </a:xfrm>
            <a:prstGeom prst="rect">
              <a:avLst/>
            </a:prstGeom>
            <a:noFill/>
          </p:spPr>
          <p:txBody>
            <a:bodyPr wrap="square" anchor="t">
              <a:spAutoFit/>
            </a:bodyPr>
            <a:lstStyle/>
            <a:p>
              <a:pPr marL="0" lvl="0" indent="0" algn="ctr" defTabSz="914400" rtl="0" eaLnBrk="1" latinLnBrk="0" hangingPunct="1">
                <a:lnSpc>
                  <a:spcPct val="100000"/>
                </a:lnSpc>
                <a:spcBef>
                  <a:spcPts val="0"/>
                </a:spcBef>
                <a:spcAft>
                  <a:spcPts val="0"/>
                </a:spcAft>
                <a:buNone/>
                <a:defRPr/>
              </a:pPr>
              <a:r>
                <a:rPr kumimoji="0" lang="en-US" sz="1300" b="1" i="0" u="none" strike="noStrike" kern="0" cap="none" spc="-100" normalizeH="0" baseline="0">
                  <a:solidFill>
                    <a:srgbClr val="FFFFFF"/>
                  </a:solidFill>
                  <a:latin typeface="한컴 윤고딕 760"/>
                  <a:ea typeface="한컴 윤고딕 760"/>
                  <a:cs typeface="S-Core Dream 5 Medium"/>
                </a:rPr>
                <a:t>0</a:t>
              </a:r>
              <a:r>
                <a:rPr kumimoji="0" lang="en-US" altLang="ko-KR" sz="1300" b="1" i="0" u="none" strike="noStrike" kern="0" cap="none" spc="-100" normalizeH="0" baseline="0">
                  <a:solidFill>
                    <a:srgbClr val="FFFFFF"/>
                  </a:solidFill>
                  <a:latin typeface="한컴 윤고딕 760"/>
                  <a:ea typeface="한컴 윤고딕 760"/>
                  <a:cs typeface="S-Core Dream 5 Medium"/>
                </a:rPr>
                <a:t>4</a:t>
              </a:r>
            </a:p>
          </p:txBody>
        </p:sp>
      </p:grpSp>
      <p:sp>
        <p:nvSpPr>
          <p:cNvPr id="1070" name="Object 8"/>
          <p:cNvSpPr txBox="1"/>
          <p:nvPr/>
        </p:nvSpPr>
        <p:spPr>
          <a:xfrm>
            <a:off x="7371134" y="4233842"/>
            <a:ext cx="1511012" cy="307777"/>
          </a:xfrm>
          <a:prstGeom prst="rect">
            <a:avLst/>
          </a:prstGeom>
          <a:noFill/>
        </p:spPr>
        <p:txBody>
          <a:bodyPr wrap="square" anchor="t">
            <a:spAutoFit/>
          </a:bodyPr>
          <a:lstStyle/>
          <a:p>
            <a:pPr marL="0" lvl="0" indent="0" algn="ctr" defTabSz="914400" rtl="0" eaLnBrk="1" latinLnBrk="0" hangingPunct="1">
              <a:lnSpc>
                <a:spcPct val="100000"/>
              </a:lnSpc>
              <a:spcBef>
                <a:spcPts val="0"/>
              </a:spcBef>
              <a:spcAft>
                <a:spcPts val="0"/>
              </a:spcAft>
              <a:buNone/>
              <a:defRPr/>
            </a:pPr>
            <a:r>
              <a:rPr kumimoji="0" lang="en-US" altLang="ko-KR" sz="1400" b="1" i="0" u="none" strike="noStrike" kern="0" cap="none" spc="-100" normalizeH="0" baseline="0" dirty="0">
                <a:solidFill>
                  <a:srgbClr val="000000"/>
                </a:solidFill>
                <a:latin typeface="한컴 윤고딕 760"/>
                <a:ea typeface="한컴 윤고딕 760"/>
                <a:cs typeface="S-Core Dream 4 Regular"/>
              </a:rPr>
              <a:t>My Account</a:t>
            </a:r>
            <a:r>
              <a:rPr kumimoji="0" lang="ko-KR" altLang="en-US" sz="1400" b="1" i="0" u="none" strike="noStrike" kern="0" cap="none" spc="-100" normalizeH="0" baseline="0" dirty="0">
                <a:solidFill>
                  <a:srgbClr val="000000"/>
                </a:solidFill>
                <a:latin typeface="한컴 윤고딕 760"/>
                <a:ea typeface="한컴 윤고딕 760"/>
                <a:cs typeface="S-Core Dream 4 Regular"/>
              </a:rPr>
              <a:t> </a:t>
            </a:r>
            <a:r>
              <a:rPr kumimoji="0" lang="ja-JP" altLang="en-US" sz="1400" b="1" i="0" u="none" strike="noStrike" kern="0" cap="none" spc="-100" normalizeH="0" baseline="0" dirty="0">
                <a:solidFill>
                  <a:srgbClr val="000000"/>
                </a:solidFill>
                <a:latin typeface="한컴 윤고딕 760"/>
                <a:ea typeface="한컴 윤고딕 760"/>
                <a:cs typeface="S-Core Dream 4 Regular"/>
              </a:rPr>
              <a:t>ページ</a:t>
            </a:r>
            <a:endParaRPr kumimoji="0" lang="ko-KR" altLang="en-US" sz="1400" b="1" i="0" u="none" strike="noStrike" kern="0" cap="none" spc="-100" normalizeH="0" baseline="0" dirty="0">
              <a:solidFill>
                <a:srgbClr val="000000"/>
              </a:solidFill>
              <a:latin typeface="한컴 윤고딕 760"/>
              <a:ea typeface="한컴 윤고딕 760"/>
              <a:cs typeface="S-Core Dream 4 Regular"/>
            </a:endParaRPr>
          </a:p>
        </p:txBody>
      </p:sp>
      <p:grpSp>
        <p:nvGrpSpPr>
          <p:cNvPr id="1073" name="그룹 1002"/>
          <p:cNvGrpSpPr/>
          <p:nvPr/>
        </p:nvGrpSpPr>
        <p:grpSpPr>
          <a:xfrm>
            <a:off x="7954795" y="228600"/>
            <a:ext cx="808204" cy="776278"/>
            <a:chOff x="9168833" y="1211868"/>
            <a:chExt cx="891270" cy="856063"/>
          </a:xfrm>
        </p:grpSpPr>
        <p:pic>
          <p:nvPicPr>
            <p:cNvPr id="1074" name="Object 10"/>
            <p:cNvPicPr>
              <a:picLocks noChangeAspect="1"/>
            </p:cNvPicPr>
            <p:nvPr/>
          </p:nvPicPr>
          <p:blipFill rotWithShape="1">
            <a:blip r:embed="rId11"/>
            <a:stretch>
              <a:fillRect/>
            </a:stretch>
          </p:blipFill>
          <p:spPr>
            <a:xfrm>
              <a:off x="9168833" y="1211868"/>
              <a:ext cx="891270" cy="856063"/>
            </a:xfrm>
            <a:prstGeom prst="rect">
              <a:avLst/>
            </a:prstGeom>
          </p:spPr>
        </p:pic>
      </p:grpSp>
      <p:sp>
        <p:nvSpPr>
          <p:cNvPr id="47" name="Object 22">
            <a:extLst>
              <a:ext uri="{FF2B5EF4-FFF2-40B4-BE49-F238E27FC236}">
                <a16:creationId xmlns:a16="http://schemas.microsoft.com/office/drawing/2014/main" id="{1F9EED83-3F18-4989-975B-37497D6B2B71}"/>
              </a:ext>
            </a:extLst>
          </p:cNvPr>
          <p:cNvSpPr txBox="1"/>
          <p:nvPr/>
        </p:nvSpPr>
        <p:spPr>
          <a:xfrm>
            <a:off x="8786398" y="597163"/>
            <a:ext cx="1172403" cy="246221"/>
          </a:xfrm>
          <a:prstGeom prst="rect">
            <a:avLst/>
          </a:prstGeom>
          <a:noFill/>
        </p:spPr>
        <p:txBody>
          <a:bodyPr wrap="square" anchor="t">
            <a:spAutoFit/>
          </a:bodyPr>
          <a:lstStyle/>
          <a:p>
            <a:pPr marL="0" lvl="0" indent="0" algn="r" defTabSz="914400" rtl="0" eaLnBrk="1" latinLnBrk="0" hangingPunct="1">
              <a:lnSpc>
                <a:spcPct val="100000"/>
              </a:lnSpc>
              <a:spcBef>
                <a:spcPts val="0"/>
              </a:spcBef>
              <a:spcAft>
                <a:spcPts val="0"/>
              </a:spcAft>
              <a:buNone/>
              <a:defRPr/>
            </a:pPr>
            <a:r>
              <a:rPr kumimoji="0" lang="en-US" sz="1000" b="0" i="0" u="none" strike="noStrike" kern="1200" cap="none" spc="0" normalizeH="0" baseline="0" dirty="0">
                <a:solidFill>
                  <a:srgbClr val="60B0B6"/>
                </a:solidFill>
                <a:latin typeface="한컴 윤고딕 760"/>
                <a:ea typeface="한컴 윤고딕 760"/>
                <a:cs typeface="S-Core Dream 5 Medium"/>
              </a:rPr>
              <a:t>03. </a:t>
            </a:r>
            <a:r>
              <a:rPr lang="ja-JP" altLang="en-US" sz="1000" dirty="0">
                <a:solidFill>
                  <a:srgbClr val="60B0B6"/>
                </a:solidFill>
                <a:latin typeface="한컴 윤고딕 760"/>
                <a:ea typeface="한컴 윤고딕 760"/>
                <a:cs typeface="S-Core Dream 5 Medium"/>
              </a:rPr>
              <a:t>システム構成</a:t>
            </a:r>
            <a:endParaRPr kumimoji="0" lang="ko-KR" altLang="en-US" sz="1000" b="0" i="0" u="none" strike="noStrike" kern="1200" cap="none" spc="0" normalizeH="0" baseline="0" dirty="0">
              <a:solidFill>
                <a:srgbClr val="60B0B6"/>
              </a:solidFill>
              <a:latin typeface="한컴 윤고딕 760"/>
              <a:ea typeface="한컴 윤고딕 760"/>
              <a:cs typeface="S-Core Dream 5 Medium"/>
            </a:endParaRPr>
          </a:p>
        </p:txBody>
      </p:sp>
      <p:sp>
        <p:nvSpPr>
          <p:cNvPr id="46" name="Object 65">
            <a:extLst>
              <a:ext uri="{FF2B5EF4-FFF2-40B4-BE49-F238E27FC236}">
                <a16:creationId xmlns:a16="http://schemas.microsoft.com/office/drawing/2014/main" id="{E3433437-3B13-46F8-8F60-01A8371F4C9B}"/>
              </a:ext>
            </a:extLst>
          </p:cNvPr>
          <p:cNvSpPr txBox="1"/>
          <p:nvPr/>
        </p:nvSpPr>
        <p:spPr>
          <a:xfrm>
            <a:off x="6504299" y="4587188"/>
            <a:ext cx="2249446" cy="461665"/>
          </a:xfrm>
          <a:prstGeom prst="rect">
            <a:avLst/>
          </a:prstGeom>
          <a:solidFill>
            <a:schemeClr val="accent4">
              <a:lumMod val="20000"/>
              <a:lumOff val="80000"/>
              <a:alpha val="35000"/>
            </a:schemeClr>
          </a:solidFill>
          <a:ln>
            <a:solidFill>
              <a:srgbClr val="60B0B6"/>
            </a:solidFill>
            <a:prstDash val="dash"/>
          </a:ln>
        </p:spPr>
        <p:txBody>
          <a:bodyPr wrap="square" anchor="t">
            <a:spAutoFit/>
          </a:bodyPr>
          <a:lstStyle/>
          <a:p>
            <a:pPr lvl="0">
              <a:defRPr/>
            </a:pPr>
            <a:r>
              <a:rPr lang="ja-JP" altLang="en-US" sz="1200" b="1" kern="0" spc="-100" dirty="0">
                <a:latin typeface="NanumSquare ExtraBold"/>
                <a:cs typeface="NanumSquare ExtraBold"/>
              </a:rPr>
              <a:t>ログイン後、</a:t>
            </a:r>
            <a:r>
              <a:rPr lang="en-US" altLang="ja-JP" sz="1200" b="1" kern="0" spc="-100" dirty="0">
                <a:latin typeface="NanumSquare ExtraBold"/>
                <a:cs typeface="NanumSquare ExtraBold"/>
              </a:rPr>
              <a:t>My Account</a:t>
            </a:r>
            <a:r>
              <a:rPr lang="ja-JP" altLang="en-US" sz="1200" b="1" kern="0" spc="-100" dirty="0">
                <a:latin typeface="NanumSquare ExtraBold"/>
                <a:cs typeface="NanumSquare ExtraBold"/>
              </a:rPr>
              <a:t>ページで会員情報を修正可能</a:t>
            </a:r>
            <a:endParaRPr lang="en-US" altLang="ko-KR" dirty="0"/>
          </a:p>
        </p:txBody>
      </p:sp>
    </p:spTree>
    <p:extLst>
      <p:ext uri="{BB962C8B-B14F-4D97-AF65-F5344CB8AC3E}">
        <p14:creationId xmlns:p14="http://schemas.microsoft.com/office/powerpoint/2010/main" val="17981651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14" name="그림 13">
            <a:extLst>
              <a:ext uri="{FF2B5EF4-FFF2-40B4-BE49-F238E27FC236}">
                <a16:creationId xmlns:a16="http://schemas.microsoft.com/office/drawing/2014/main" id="{E0D04FC4-19A2-46A0-9ACB-5FAA62F0C4E2}"/>
              </a:ext>
            </a:extLst>
          </p:cNvPr>
          <p:cNvPicPr>
            <a:picLocks noChangeAspect="1"/>
          </p:cNvPicPr>
          <p:nvPr/>
        </p:nvPicPr>
        <p:blipFill>
          <a:blip r:embed="rId2"/>
          <a:stretch>
            <a:fillRect/>
          </a:stretch>
        </p:blipFill>
        <p:spPr>
          <a:xfrm>
            <a:off x="5490975" y="1097489"/>
            <a:ext cx="2489579" cy="938847"/>
          </a:xfrm>
          <a:prstGeom prst="rect">
            <a:avLst/>
          </a:prstGeom>
        </p:spPr>
      </p:pic>
      <p:pic>
        <p:nvPicPr>
          <p:cNvPr id="1063" name="그림 1062"/>
          <p:cNvPicPr>
            <a:picLocks noChangeAspect="1"/>
          </p:cNvPicPr>
          <p:nvPr/>
        </p:nvPicPr>
        <p:blipFill rotWithShape="1">
          <a:blip r:embed="rId3">
            <a:extLst>
              <a:ext uri="{28A0092B-C50C-407E-A947-70E740481C1C}">
                <a14:useLocalDpi xmlns:a14="http://schemas.microsoft.com/office/drawing/2010/main" val="0"/>
              </a:ext>
            </a:extLst>
          </a:blip>
          <a:srcRect t="2396" b="2396"/>
          <a:stretch/>
        </p:blipFill>
        <p:spPr>
          <a:xfrm>
            <a:off x="220432" y="1809795"/>
            <a:ext cx="5105400" cy="3603811"/>
          </a:xfrm>
          <a:prstGeom prst="rect">
            <a:avLst/>
          </a:prstGeom>
        </p:spPr>
      </p:pic>
      <p:pic>
        <p:nvPicPr>
          <p:cNvPr id="1062" name="그림 1061"/>
          <p:cNvPicPr>
            <a:picLocks noChangeAspect="1"/>
          </p:cNvPicPr>
          <p:nvPr/>
        </p:nvPicPr>
        <p:blipFill rotWithShape="1">
          <a:blip r:embed="rId4">
            <a:extLst>
              <a:ext uri="{28A0092B-C50C-407E-A947-70E740481C1C}">
                <a14:useLocalDpi xmlns:a14="http://schemas.microsoft.com/office/drawing/2010/main" val="0"/>
              </a:ext>
            </a:extLst>
          </a:blip>
          <a:srcRect l="12725" r="12725"/>
          <a:stretch/>
        </p:blipFill>
        <p:spPr>
          <a:xfrm>
            <a:off x="4495800" y="2819400"/>
            <a:ext cx="4343400" cy="3589952"/>
          </a:xfrm>
          <a:prstGeom prst="rect">
            <a:avLst/>
          </a:prstGeom>
        </p:spPr>
      </p:pic>
      <p:grpSp>
        <p:nvGrpSpPr>
          <p:cNvPr id="1022" name="그룹 1002"/>
          <p:cNvGrpSpPr/>
          <p:nvPr/>
        </p:nvGrpSpPr>
        <p:grpSpPr>
          <a:xfrm>
            <a:off x="6009135" y="3485448"/>
            <a:ext cx="5691969" cy="54051"/>
            <a:chOff x="6512971" y="3843675"/>
            <a:chExt cx="6276977" cy="59607"/>
          </a:xfrm>
        </p:grpSpPr>
        <p:pic>
          <p:nvPicPr>
            <p:cNvPr id="1023" name="Object 7"/>
            <p:cNvPicPr>
              <a:picLocks noChangeAspect="1"/>
            </p:cNvPicPr>
            <p:nvPr/>
          </p:nvPicPr>
          <p:blipFill rotWithShape="1">
            <a:blip r:embed="rId5"/>
            <a:stretch>
              <a:fillRect/>
            </a:stretch>
          </p:blipFill>
          <p:spPr>
            <a:xfrm rot="16200000">
              <a:off x="6512971" y="3843675"/>
              <a:ext cx="6276977" cy="59607"/>
            </a:xfrm>
            <a:prstGeom prst="rect">
              <a:avLst/>
            </a:prstGeom>
          </p:spPr>
        </p:pic>
      </p:grpSp>
      <p:grpSp>
        <p:nvGrpSpPr>
          <p:cNvPr id="1034" name="그룹 1033"/>
          <p:cNvGrpSpPr/>
          <p:nvPr/>
        </p:nvGrpSpPr>
        <p:grpSpPr>
          <a:xfrm>
            <a:off x="0" y="1172416"/>
            <a:ext cx="732583" cy="732583"/>
            <a:chOff x="1852123" y="524255"/>
            <a:chExt cx="884983" cy="884983"/>
          </a:xfrm>
        </p:grpSpPr>
        <p:grpSp>
          <p:nvGrpSpPr>
            <p:cNvPr id="1035" name="그룹 1012"/>
            <p:cNvGrpSpPr/>
            <p:nvPr/>
          </p:nvGrpSpPr>
          <p:grpSpPr>
            <a:xfrm>
              <a:off x="1852123" y="524255"/>
              <a:ext cx="884983" cy="884983"/>
              <a:chOff x="2023448" y="2391593"/>
              <a:chExt cx="729291" cy="729291"/>
            </a:xfrm>
          </p:grpSpPr>
          <p:pic>
            <p:nvPicPr>
              <p:cNvPr id="1036" name="Object 44"/>
              <p:cNvPicPr>
                <a:picLocks noChangeAspect="1"/>
              </p:cNvPicPr>
              <p:nvPr/>
            </p:nvPicPr>
            <p:blipFill rotWithShape="1">
              <a:blip r:embed="rId6"/>
              <a:stretch>
                <a:fillRect/>
              </a:stretch>
            </p:blipFill>
            <p:spPr>
              <a:xfrm>
                <a:off x="2023448" y="2391593"/>
                <a:ext cx="729291" cy="729291"/>
              </a:xfrm>
              <a:prstGeom prst="rect">
                <a:avLst/>
              </a:prstGeom>
            </p:spPr>
          </p:pic>
          <p:pic>
            <p:nvPicPr>
              <p:cNvPr id="1037" name="Object 45"/>
              <p:cNvPicPr>
                <a:picLocks noChangeAspect="1"/>
              </p:cNvPicPr>
              <p:nvPr/>
            </p:nvPicPr>
            <p:blipFill rotWithShape="1">
              <a:blip r:embed="rId7"/>
              <a:stretch>
                <a:fillRect/>
              </a:stretch>
            </p:blipFill>
            <p:spPr>
              <a:xfrm>
                <a:off x="2181970" y="2550115"/>
                <a:ext cx="364646" cy="364646"/>
              </a:xfrm>
              <a:prstGeom prst="rect">
                <a:avLst/>
              </a:prstGeom>
            </p:spPr>
          </p:pic>
        </p:grpSp>
        <p:sp>
          <p:nvSpPr>
            <p:cNvPr id="1038" name="Object 48"/>
            <p:cNvSpPr txBox="1"/>
            <p:nvPr/>
          </p:nvSpPr>
          <p:spPr>
            <a:xfrm>
              <a:off x="1985862" y="760584"/>
              <a:ext cx="550835" cy="347103"/>
            </a:xfrm>
            <a:prstGeom prst="rect">
              <a:avLst/>
            </a:prstGeom>
            <a:noFill/>
          </p:spPr>
          <p:txBody>
            <a:bodyPr wrap="square" anchor="t">
              <a:spAutoFit/>
            </a:bodyPr>
            <a:lstStyle/>
            <a:p>
              <a:pPr marL="0" lvl="0" indent="0" algn="ctr" defTabSz="914400" rtl="0" eaLnBrk="1" latinLnBrk="0" hangingPunct="1">
                <a:lnSpc>
                  <a:spcPct val="100000"/>
                </a:lnSpc>
                <a:spcBef>
                  <a:spcPts val="0"/>
                </a:spcBef>
                <a:spcAft>
                  <a:spcPts val="0"/>
                </a:spcAft>
                <a:buNone/>
                <a:defRPr/>
              </a:pPr>
              <a:r>
                <a:rPr kumimoji="0" lang="en-US" sz="1300" b="1" i="0" u="none" strike="noStrike" kern="0" cap="none" spc="-100" normalizeH="0" baseline="0" dirty="0">
                  <a:solidFill>
                    <a:srgbClr val="FFFFFF"/>
                  </a:solidFill>
                  <a:latin typeface="한컴 윤고딕 760"/>
                  <a:ea typeface="한컴 윤고딕 760"/>
                  <a:cs typeface="S-Core Dream 5 Medium"/>
                </a:rPr>
                <a:t>01</a:t>
              </a:r>
              <a:endParaRPr kumimoji="0" lang="en-US" sz="1800" b="1" i="0" u="none" strike="noStrike" kern="1200" cap="none" spc="0" normalizeH="0" baseline="0" dirty="0">
                <a:solidFill>
                  <a:srgbClr val="000000"/>
                </a:solidFill>
                <a:latin typeface="한컴 윤고딕 760"/>
                <a:ea typeface="한컴 윤고딕 760"/>
              </a:endParaRPr>
            </a:p>
          </p:txBody>
        </p:sp>
      </p:grpSp>
      <p:sp>
        <p:nvSpPr>
          <p:cNvPr id="1039" name="Object 8"/>
          <p:cNvSpPr txBox="1"/>
          <p:nvPr/>
        </p:nvSpPr>
        <p:spPr>
          <a:xfrm>
            <a:off x="533400" y="1371600"/>
            <a:ext cx="815412" cy="276999"/>
          </a:xfrm>
          <a:prstGeom prst="rect">
            <a:avLst/>
          </a:prstGeom>
          <a:noFill/>
        </p:spPr>
        <p:txBody>
          <a:bodyPr wrap="square" anchor="t">
            <a:spAutoFit/>
          </a:bodyPr>
          <a:lstStyle/>
          <a:p>
            <a:pPr marL="0" lvl="0" indent="0" algn="ctr" defTabSz="914400" rtl="0" eaLnBrk="1" latinLnBrk="0" hangingPunct="1">
              <a:lnSpc>
                <a:spcPct val="100000"/>
              </a:lnSpc>
              <a:spcBef>
                <a:spcPts val="0"/>
              </a:spcBef>
              <a:spcAft>
                <a:spcPts val="0"/>
              </a:spcAft>
              <a:buNone/>
              <a:defRPr/>
            </a:pPr>
            <a:r>
              <a:rPr kumimoji="0" lang="ja-JP" altLang="en-US" sz="1200" b="1" i="0" u="none" strike="noStrike" kern="0" cap="none" spc="-100" normalizeH="0" baseline="0" dirty="0">
                <a:solidFill>
                  <a:srgbClr val="000000"/>
                </a:solidFill>
                <a:latin typeface="한컴 윤고딕 760"/>
                <a:ea typeface="한컴 윤고딕 760"/>
                <a:cs typeface="S-Core Dream 4 Regular"/>
              </a:rPr>
              <a:t>商品検索</a:t>
            </a:r>
            <a:endParaRPr kumimoji="0" lang="ko-KR" altLang="en-US" sz="1200" b="1" i="0" u="none" strike="noStrike" kern="0" cap="none" spc="-100" normalizeH="0" baseline="0" dirty="0">
              <a:solidFill>
                <a:srgbClr val="000000"/>
              </a:solidFill>
              <a:latin typeface="한컴 윤고딕 760"/>
              <a:ea typeface="한컴 윤고딕 760"/>
              <a:cs typeface="S-Core Dream 4 Regular"/>
            </a:endParaRPr>
          </a:p>
        </p:txBody>
      </p:sp>
      <p:grpSp>
        <p:nvGrpSpPr>
          <p:cNvPr id="1040" name="그룹 1039"/>
          <p:cNvGrpSpPr/>
          <p:nvPr/>
        </p:nvGrpSpPr>
        <p:grpSpPr>
          <a:xfrm>
            <a:off x="4296615" y="2315416"/>
            <a:ext cx="732583" cy="732583"/>
            <a:chOff x="3634367" y="893887"/>
            <a:chExt cx="884983" cy="884983"/>
          </a:xfrm>
        </p:grpSpPr>
        <p:grpSp>
          <p:nvGrpSpPr>
            <p:cNvPr id="1041" name="그룹 1019"/>
            <p:cNvGrpSpPr/>
            <p:nvPr/>
          </p:nvGrpSpPr>
          <p:grpSpPr>
            <a:xfrm>
              <a:off x="3634367" y="893887"/>
              <a:ext cx="884983" cy="884983"/>
              <a:chOff x="3988866" y="2799215"/>
              <a:chExt cx="729291" cy="729291"/>
            </a:xfrm>
          </p:grpSpPr>
          <p:pic>
            <p:nvPicPr>
              <p:cNvPr id="1042" name="Object 70"/>
              <p:cNvPicPr>
                <a:picLocks noChangeAspect="1"/>
              </p:cNvPicPr>
              <p:nvPr/>
            </p:nvPicPr>
            <p:blipFill rotWithShape="1">
              <a:blip r:embed="rId6"/>
              <a:stretch>
                <a:fillRect/>
              </a:stretch>
            </p:blipFill>
            <p:spPr>
              <a:xfrm>
                <a:off x="3988866" y="2799215"/>
                <a:ext cx="729291" cy="729291"/>
              </a:xfrm>
              <a:prstGeom prst="rect">
                <a:avLst/>
              </a:prstGeom>
            </p:spPr>
          </p:pic>
          <p:pic>
            <p:nvPicPr>
              <p:cNvPr id="1043" name="Object 71"/>
              <p:cNvPicPr>
                <a:picLocks noChangeAspect="1"/>
              </p:cNvPicPr>
              <p:nvPr/>
            </p:nvPicPr>
            <p:blipFill rotWithShape="1">
              <a:blip r:embed="rId8"/>
              <a:stretch>
                <a:fillRect/>
              </a:stretch>
            </p:blipFill>
            <p:spPr>
              <a:xfrm>
                <a:off x="4147388" y="2957737"/>
                <a:ext cx="364646" cy="364646"/>
              </a:xfrm>
              <a:prstGeom prst="rect">
                <a:avLst/>
              </a:prstGeom>
            </p:spPr>
          </p:pic>
        </p:grpSp>
        <p:sp>
          <p:nvSpPr>
            <p:cNvPr id="1044" name="Object 74"/>
            <p:cNvSpPr txBox="1"/>
            <p:nvPr/>
          </p:nvSpPr>
          <p:spPr>
            <a:xfrm>
              <a:off x="3772558" y="1135493"/>
              <a:ext cx="550837" cy="345543"/>
            </a:xfrm>
            <a:prstGeom prst="rect">
              <a:avLst/>
            </a:prstGeom>
            <a:noFill/>
          </p:spPr>
          <p:txBody>
            <a:bodyPr wrap="square" anchor="t">
              <a:spAutoFit/>
            </a:bodyPr>
            <a:lstStyle/>
            <a:p>
              <a:pPr marL="0" lvl="0" indent="0" algn="ctr" defTabSz="914400" rtl="0" eaLnBrk="1" latinLnBrk="0" hangingPunct="1">
                <a:lnSpc>
                  <a:spcPct val="100000"/>
                </a:lnSpc>
                <a:spcBef>
                  <a:spcPts val="0"/>
                </a:spcBef>
                <a:spcAft>
                  <a:spcPts val="0"/>
                </a:spcAft>
                <a:buNone/>
                <a:defRPr/>
              </a:pPr>
              <a:r>
                <a:rPr kumimoji="0" lang="en-US" sz="1300" b="1" i="0" u="none" strike="noStrike" kern="0" cap="none" spc="-100" normalizeH="0" baseline="0" dirty="0">
                  <a:solidFill>
                    <a:srgbClr val="FFFFFF"/>
                  </a:solidFill>
                  <a:latin typeface="한컴 윤고딕 760"/>
                  <a:ea typeface="한컴 윤고딕 760"/>
                  <a:cs typeface="S-Core Dream 5 Medium"/>
                </a:rPr>
                <a:t>02</a:t>
              </a:r>
              <a:endParaRPr kumimoji="0" lang="en-US" sz="1800" b="1" i="0" u="none" strike="noStrike" kern="1200" cap="none" spc="0" normalizeH="0" baseline="0" dirty="0">
                <a:solidFill>
                  <a:srgbClr val="000000"/>
                </a:solidFill>
                <a:latin typeface="한컴 윤고딕 760"/>
                <a:ea typeface="한컴 윤고딕 760"/>
              </a:endParaRPr>
            </a:p>
          </p:txBody>
        </p:sp>
      </p:grpSp>
      <p:sp>
        <p:nvSpPr>
          <p:cNvPr id="1045" name="Object 8"/>
          <p:cNvSpPr txBox="1"/>
          <p:nvPr/>
        </p:nvSpPr>
        <p:spPr>
          <a:xfrm>
            <a:off x="4661427" y="2507017"/>
            <a:ext cx="1230307" cy="276999"/>
          </a:xfrm>
          <a:prstGeom prst="rect">
            <a:avLst/>
          </a:prstGeom>
          <a:noFill/>
        </p:spPr>
        <p:txBody>
          <a:bodyPr wrap="square" anchor="t">
            <a:spAutoFit/>
          </a:bodyPr>
          <a:lstStyle/>
          <a:p>
            <a:pPr marL="0" lvl="0" indent="0" algn="ctr" defTabSz="914400" rtl="0" eaLnBrk="1" latinLnBrk="0" hangingPunct="1">
              <a:lnSpc>
                <a:spcPct val="100000"/>
              </a:lnSpc>
              <a:spcBef>
                <a:spcPts val="0"/>
              </a:spcBef>
              <a:spcAft>
                <a:spcPts val="0"/>
              </a:spcAft>
              <a:buNone/>
              <a:defRPr/>
            </a:pPr>
            <a:r>
              <a:rPr kumimoji="0" lang="ja-JP" altLang="en-US" sz="1200" b="1" i="0" u="none" strike="noStrike" kern="0" cap="none" spc="-100" normalizeH="0" baseline="0" dirty="0">
                <a:solidFill>
                  <a:srgbClr val="000000"/>
                </a:solidFill>
                <a:latin typeface="한컴 윤고딕 760"/>
                <a:ea typeface="한컴 윤고딕 760"/>
                <a:cs typeface="S-Core Dream 4 Regular"/>
              </a:rPr>
              <a:t>商品詳細</a:t>
            </a:r>
            <a:endParaRPr kumimoji="0" lang="ko-KR" altLang="en-US" sz="1200" b="1" i="0" u="none" strike="noStrike" kern="0" cap="none" spc="-100" normalizeH="0" baseline="0" dirty="0">
              <a:solidFill>
                <a:srgbClr val="000000"/>
              </a:solidFill>
              <a:latin typeface="한컴 윤고딕 760"/>
              <a:ea typeface="한컴 윤고딕 760"/>
              <a:cs typeface="S-Core Dream 4 Regular"/>
            </a:endParaRPr>
          </a:p>
        </p:txBody>
      </p:sp>
      <p:sp>
        <p:nvSpPr>
          <p:cNvPr id="1060" name="Object 16"/>
          <p:cNvSpPr txBox="1"/>
          <p:nvPr/>
        </p:nvSpPr>
        <p:spPr>
          <a:xfrm>
            <a:off x="152400" y="573433"/>
            <a:ext cx="3363390" cy="461665"/>
          </a:xfrm>
          <a:prstGeom prst="rect">
            <a:avLst/>
          </a:prstGeom>
          <a:noFill/>
        </p:spPr>
        <p:txBody>
          <a:bodyPr wrap="square" anchor="t">
            <a:spAutoFit/>
          </a:bodyPr>
          <a:lstStyle/>
          <a:p>
            <a:pPr marL="0" lvl="0" indent="0" algn="l" defTabSz="914400" rtl="0" eaLnBrk="1" latinLnBrk="0" hangingPunct="1">
              <a:lnSpc>
                <a:spcPct val="100000"/>
              </a:lnSpc>
              <a:spcBef>
                <a:spcPts val="0"/>
              </a:spcBef>
              <a:spcAft>
                <a:spcPts val="0"/>
              </a:spcAft>
              <a:buNone/>
              <a:defRPr/>
            </a:pPr>
            <a:r>
              <a:rPr kumimoji="0" lang="ja-JP" altLang="en-US" sz="2400" b="1" i="0" u="none" strike="noStrike" kern="0" cap="none" spc="-400" normalizeH="0" baseline="0" dirty="0">
                <a:solidFill>
                  <a:srgbClr val="000000"/>
                </a:solidFill>
                <a:latin typeface="한컴 윤고딕 760"/>
                <a:ea typeface="한컴 윤고딕 760"/>
                <a:cs typeface="Gmarket Sans Bold"/>
              </a:rPr>
              <a:t>商品検索・商品詳細</a:t>
            </a:r>
            <a:endParaRPr kumimoji="0" lang="ko-KR" altLang="en-US" sz="2400" b="1" i="0" u="none" strike="noStrike" kern="0" cap="none" spc="-400" normalizeH="0" baseline="0" dirty="0">
              <a:solidFill>
                <a:srgbClr val="000000"/>
              </a:solidFill>
              <a:latin typeface="한컴 윤고딕 760"/>
              <a:ea typeface="한컴 윤고딕 760"/>
              <a:cs typeface="Gmarket Sans Bold"/>
            </a:endParaRPr>
          </a:p>
        </p:txBody>
      </p:sp>
      <p:grpSp>
        <p:nvGrpSpPr>
          <p:cNvPr id="1058" name="그룹 1001"/>
          <p:cNvGrpSpPr/>
          <p:nvPr/>
        </p:nvGrpSpPr>
        <p:grpSpPr>
          <a:xfrm rot="540022">
            <a:off x="2557201" y="3946998"/>
            <a:ext cx="1060833" cy="726308"/>
            <a:chOff x="884519" y="2224704"/>
            <a:chExt cx="1804821" cy="1225541"/>
          </a:xfrm>
        </p:grpSpPr>
        <p:pic>
          <p:nvPicPr>
            <p:cNvPr id="1059" name="Object 2"/>
            <p:cNvPicPr>
              <a:picLocks noChangeAspect="1"/>
            </p:cNvPicPr>
            <p:nvPr/>
          </p:nvPicPr>
          <p:blipFill rotWithShape="1">
            <a:blip r:embed="rId9"/>
            <a:stretch>
              <a:fillRect/>
            </a:stretch>
          </p:blipFill>
          <p:spPr>
            <a:xfrm rot="1080000">
              <a:off x="884519" y="2224704"/>
              <a:ext cx="1804821" cy="1225541"/>
            </a:xfrm>
            <a:prstGeom prst="rect">
              <a:avLst/>
            </a:prstGeom>
          </p:spPr>
        </p:pic>
      </p:grpSp>
      <p:sp>
        <p:nvSpPr>
          <p:cNvPr id="1061" name="Object 17"/>
          <p:cNvSpPr txBox="1"/>
          <p:nvPr/>
        </p:nvSpPr>
        <p:spPr>
          <a:xfrm>
            <a:off x="152401" y="152400"/>
            <a:ext cx="1114664" cy="525570"/>
          </a:xfrm>
          <a:prstGeom prst="rect">
            <a:avLst/>
          </a:prstGeom>
          <a:noFill/>
        </p:spPr>
        <p:txBody>
          <a:bodyPr wrap="square" anchor="t">
            <a:spAutoFit/>
          </a:bodyPr>
          <a:lstStyle/>
          <a:p>
            <a:pPr marL="0" lvl="0" indent="0" algn="l" defTabSz="914400" rtl="0" eaLnBrk="1" latinLnBrk="0" hangingPunct="1">
              <a:lnSpc>
                <a:spcPct val="100000"/>
              </a:lnSpc>
              <a:spcBef>
                <a:spcPts val="0"/>
              </a:spcBef>
              <a:spcAft>
                <a:spcPts val="0"/>
              </a:spcAft>
              <a:buNone/>
              <a:defRPr/>
            </a:pPr>
            <a:r>
              <a:rPr kumimoji="0" lang="en-US" sz="2900" b="0" i="0" u="none" strike="noStrike" kern="0" cap="none" spc="-400" normalizeH="0" baseline="0">
                <a:solidFill>
                  <a:srgbClr val="60B0B6"/>
                </a:solidFill>
                <a:latin typeface="한컴 윤고딕 760"/>
                <a:ea typeface="한컴 윤고딕 760"/>
                <a:cs typeface="Gmarket Sans Bold"/>
              </a:rPr>
              <a:t>#0</a:t>
            </a:r>
            <a:r>
              <a:rPr kumimoji="0" lang="en-US" altLang="ko-KR" sz="2900" b="0" i="0" u="none" strike="noStrike" kern="0" cap="none" spc="-400" normalizeH="0" baseline="0">
                <a:solidFill>
                  <a:srgbClr val="60B0B6"/>
                </a:solidFill>
                <a:latin typeface="한컴 윤고딕 760"/>
                <a:ea typeface="한컴 윤고딕 760"/>
                <a:cs typeface="Gmarket Sans Bold"/>
              </a:rPr>
              <a:t>3</a:t>
            </a:r>
          </a:p>
        </p:txBody>
      </p:sp>
      <p:grpSp>
        <p:nvGrpSpPr>
          <p:cNvPr id="1065" name="그룹 1002"/>
          <p:cNvGrpSpPr/>
          <p:nvPr/>
        </p:nvGrpSpPr>
        <p:grpSpPr>
          <a:xfrm>
            <a:off x="7954795" y="228600"/>
            <a:ext cx="808204" cy="776278"/>
            <a:chOff x="9168833" y="1211868"/>
            <a:chExt cx="891270" cy="856063"/>
          </a:xfrm>
        </p:grpSpPr>
        <p:pic>
          <p:nvPicPr>
            <p:cNvPr id="1066" name="Object 10"/>
            <p:cNvPicPr>
              <a:picLocks noChangeAspect="1"/>
            </p:cNvPicPr>
            <p:nvPr/>
          </p:nvPicPr>
          <p:blipFill rotWithShape="1">
            <a:blip r:embed="rId10"/>
            <a:stretch>
              <a:fillRect/>
            </a:stretch>
          </p:blipFill>
          <p:spPr>
            <a:xfrm>
              <a:off x="9168833" y="1211868"/>
              <a:ext cx="891270" cy="856063"/>
            </a:xfrm>
            <a:prstGeom prst="rect">
              <a:avLst/>
            </a:prstGeom>
          </p:spPr>
        </p:pic>
      </p:grpSp>
      <p:cxnSp>
        <p:nvCxnSpPr>
          <p:cNvPr id="5" name="연결선: 구부러짐 4">
            <a:extLst>
              <a:ext uri="{FF2B5EF4-FFF2-40B4-BE49-F238E27FC236}">
                <a16:creationId xmlns:a16="http://schemas.microsoft.com/office/drawing/2014/main" id="{42A162EF-50FE-A5C9-0AF4-4A2BE6FF9D0C}"/>
              </a:ext>
            </a:extLst>
          </p:cNvPr>
          <p:cNvCxnSpPr>
            <a:cxnSpLocks/>
          </p:cNvCxnSpPr>
          <p:nvPr/>
        </p:nvCxnSpPr>
        <p:spPr>
          <a:xfrm flipV="1">
            <a:off x="2672296" y="1823654"/>
            <a:ext cx="1912601" cy="212682"/>
          </a:xfrm>
          <a:prstGeom prst="curvedConnector3">
            <a:avLst>
              <a:gd name="adj1" fmla="val 50000"/>
            </a:avLst>
          </a:prstGeom>
          <a:ln>
            <a:solidFill>
              <a:srgbClr val="60B0B6"/>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 name="연결선: 구부러짐 5">
            <a:extLst>
              <a:ext uri="{FF2B5EF4-FFF2-40B4-BE49-F238E27FC236}">
                <a16:creationId xmlns:a16="http://schemas.microsoft.com/office/drawing/2014/main" id="{32172212-6326-7C06-EADA-5B6FBB7E63AB}"/>
              </a:ext>
            </a:extLst>
          </p:cNvPr>
          <p:cNvCxnSpPr>
            <a:cxnSpLocks/>
          </p:cNvCxnSpPr>
          <p:nvPr/>
        </p:nvCxnSpPr>
        <p:spPr>
          <a:xfrm rot="10800000" flipV="1">
            <a:off x="1105130" y="2297945"/>
            <a:ext cx="1567166" cy="289405"/>
          </a:xfrm>
          <a:prstGeom prst="curvedConnector3">
            <a:avLst>
              <a:gd name="adj1" fmla="val 50000"/>
            </a:avLst>
          </a:prstGeom>
          <a:ln>
            <a:solidFill>
              <a:srgbClr val="60B0B6"/>
            </a:solidFill>
            <a:prstDash val="dash"/>
            <a:tailEnd type="triangle"/>
          </a:ln>
        </p:spPr>
        <p:style>
          <a:lnRef idx="1">
            <a:schemeClr val="accent1"/>
          </a:lnRef>
          <a:fillRef idx="0">
            <a:schemeClr val="accent1"/>
          </a:fillRef>
          <a:effectRef idx="0">
            <a:schemeClr val="accent1"/>
          </a:effectRef>
          <a:fontRef idx="minor">
            <a:schemeClr val="tx1"/>
          </a:fontRef>
        </p:style>
      </p:cxnSp>
      <p:grpSp>
        <p:nvGrpSpPr>
          <p:cNvPr id="32" name="그룹 1001">
            <a:extLst>
              <a:ext uri="{FF2B5EF4-FFF2-40B4-BE49-F238E27FC236}">
                <a16:creationId xmlns:a16="http://schemas.microsoft.com/office/drawing/2014/main" id="{E65386B3-4396-41A8-BCA4-66A8F3EEC05E}"/>
              </a:ext>
            </a:extLst>
          </p:cNvPr>
          <p:cNvGrpSpPr/>
          <p:nvPr/>
        </p:nvGrpSpPr>
        <p:grpSpPr>
          <a:xfrm rot="540022">
            <a:off x="7804551" y="4176849"/>
            <a:ext cx="505666" cy="346208"/>
            <a:chOff x="884519" y="2224704"/>
            <a:chExt cx="1804821" cy="1225541"/>
          </a:xfrm>
        </p:grpSpPr>
        <p:pic>
          <p:nvPicPr>
            <p:cNvPr id="33" name="Object 2">
              <a:extLst>
                <a:ext uri="{FF2B5EF4-FFF2-40B4-BE49-F238E27FC236}">
                  <a16:creationId xmlns:a16="http://schemas.microsoft.com/office/drawing/2014/main" id="{B498A716-7140-44B8-A136-03969822F203}"/>
                </a:ext>
              </a:extLst>
            </p:cNvPr>
            <p:cNvPicPr>
              <a:picLocks noChangeAspect="1"/>
            </p:cNvPicPr>
            <p:nvPr/>
          </p:nvPicPr>
          <p:blipFill rotWithShape="1">
            <a:blip r:embed="rId9"/>
            <a:stretch>
              <a:fillRect/>
            </a:stretch>
          </p:blipFill>
          <p:spPr>
            <a:xfrm rot="1080000">
              <a:off x="884519" y="2224704"/>
              <a:ext cx="1804821" cy="1225541"/>
            </a:xfrm>
            <a:prstGeom prst="rect">
              <a:avLst/>
            </a:prstGeom>
          </p:spPr>
        </p:pic>
      </p:grpSp>
      <p:grpSp>
        <p:nvGrpSpPr>
          <p:cNvPr id="9" name="그룹 8">
            <a:extLst>
              <a:ext uri="{FF2B5EF4-FFF2-40B4-BE49-F238E27FC236}">
                <a16:creationId xmlns:a16="http://schemas.microsoft.com/office/drawing/2014/main" id="{E362FFFC-A15E-4884-8D70-15EAD552EBBE}"/>
              </a:ext>
            </a:extLst>
          </p:cNvPr>
          <p:cNvGrpSpPr/>
          <p:nvPr/>
        </p:nvGrpSpPr>
        <p:grpSpPr>
          <a:xfrm>
            <a:off x="7418563" y="3938508"/>
            <a:ext cx="578068" cy="336222"/>
            <a:chOff x="7225279" y="3638213"/>
            <a:chExt cx="578068" cy="336222"/>
          </a:xfrm>
        </p:grpSpPr>
        <p:pic>
          <p:nvPicPr>
            <p:cNvPr id="4" name="그림 3">
              <a:extLst>
                <a:ext uri="{FF2B5EF4-FFF2-40B4-BE49-F238E27FC236}">
                  <a16:creationId xmlns:a16="http://schemas.microsoft.com/office/drawing/2014/main" id="{914434B1-591A-486D-BF39-578B519D98F0}"/>
                </a:ext>
              </a:extLst>
            </p:cNvPr>
            <p:cNvPicPr>
              <a:picLocks noChangeAspect="1"/>
            </p:cNvPicPr>
            <p:nvPr/>
          </p:nvPicPr>
          <p:blipFill>
            <a:blip r:embed="rId11"/>
            <a:stretch>
              <a:fillRect/>
            </a:stretch>
          </p:blipFill>
          <p:spPr>
            <a:xfrm>
              <a:off x="7352479" y="3659592"/>
              <a:ext cx="386309" cy="303797"/>
            </a:xfrm>
            <a:prstGeom prst="rect">
              <a:avLst/>
            </a:prstGeom>
          </p:spPr>
        </p:pic>
        <p:sp>
          <p:nvSpPr>
            <p:cNvPr id="36" name="모서리가 둥근 직사각형 1099">
              <a:extLst>
                <a:ext uri="{FF2B5EF4-FFF2-40B4-BE49-F238E27FC236}">
                  <a16:creationId xmlns:a16="http://schemas.microsoft.com/office/drawing/2014/main" id="{CA78BF54-A315-42BC-A49B-2E6084B45482}"/>
                </a:ext>
              </a:extLst>
            </p:cNvPr>
            <p:cNvSpPr/>
            <p:nvPr/>
          </p:nvSpPr>
          <p:spPr>
            <a:xfrm>
              <a:off x="7225279" y="3638213"/>
              <a:ext cx="578068" cy="336222"/>
            </a:xfrm>
            <a:prstGeom prst="roundRect">
              <a:avLst>
                <a:gd name="adj" fmla="val 16667"/>
              </a:avLst>
            </a:prstGeom>
            <a:noFill/>
            <a:ln w="19050" cap="flat" cmpd="sng" algn="ctr">
              <a:solidFill>
                <a:srgbClr val="60B0B6">
                  <a:alpha val="100000"/>
                </a:srgbClr>
              </a:solidFill>
              <a:prstDash val="dash"/>
            </a:ln>
          </p:spPr>
          <p:txBody>
            <a:bodyPr anchor="ctr"/>
            <a:lstStyle/>
            <a:p>
              <a:pPr marL="0" lvl="0" indent="0" algn="ctr" defTabSz="914400" rtl="0" eaLnBrk="1" latinLnBrk="0" hangingPunct="1">
                <a:lnSpc>
                  <a:spcPct val="100000"/>
                </a:lnSpc>
                <a:spcBef>
                  <a:spcPts val="0"/>
                </a:spcBef>
                <a:spcAft>
                  <a:spcPts val="0"/>
                </a:spcAft>
                <a:buNone/>
                <a:defRPr/>
              </a:pPr>
              <a:endParaRPr kumimoji="0" lang="ko-KR" altLang="en-US" sz="1800" b="0" i="0" u="none" strike="noStrike" kern="1200" cap="none" spc="0" normalizeH="0" baseline="0" dirty="0">
                <a:solidFill>
                  <a:srgbClr val="FFFFFF"/>
                </a:solidFill>
                <a:latin typeface="Arial"/>
                <a:ea typeface="한컴 윤고딕 230"/>
                <a:cs typeface="한컴 윤고딕 230"/>
              </a:endParaRPr>
            </a:p>
          </p:txBody>
        </p:sp>
      </p:grpSp>
      <p:sp>
        <p:nvSpPr>
          <p:cNvPr id="35" name="Object 22">
            <a:extLst>
              <a:ext uri="{FF2B5EF4-FFF2-40B4-BE49-F238E27FC236}">
                <a16:creationId xmlns:a16="http://schemas.microsoft.com/office/drawing/2014/main" id="{B80A22B0-9E87-4A15-B9B3-8A14EEFF7483}"/>
              </a:ext>
            </a:extLst>
          </p:cNvPr>
          <p:cNvSpPr txBox="1"/>
          <p:nvPr/>
        </p:nvSpPr>
        <p:spPr>
          <a:xfrm>
            <a:off x="8786398" y="597163"/>
            <a:ext cx="1172403" cy="246221"/>
          </a:xfrm>
          <a:prstGeom prst="rect">
            <a:avLst/>
          </a:prstGeom>
          <a:noFill/>
        </p:spPr>
        <p:txBody>
          <a:bodyPr wrap="square" anchor="t">
            <a:spAutoFit/>
          </a:bodyPr>
          <a:lstStyle/>
          <a:p>
            <a:pPr marL="0" lvl="0" indent="0" algn="r" defTabSz="914400" rtl="0" eaLnBrk="1" latinLnBrk="0" hangingPunct="1">
              <a:lnSpc>
                <a:spcPct val="100000"/>
              </a:lnSpc>
              <a:spcBef>
                <a:spcPts val="0"/>
              </a:spcBef>
              <a:spcAft>
                <a:spcPts val="0"/>
              </a:spcAft>
              <a:buNone/>
              <a:defRPr/>
            </a:pPr>
            <a:r>
              <a:rPr kumimoji="0" lang="en-US" sz="1000" b="0" i="0" u="none" strike="noStrike" kern="1200" cap="none" spc="0" normalizeH="0" baseline="0" dirty="0">
                <a:solidFill>
                  <a:srgbClr val="60B0B6"/>
                </a:solidFill>
                <a:latin typeface="한컴 윤고딕 760"/>
                <a:ea typeface="한컴 윤고딕 760"/>
                <a:cs typeface="S-Core Dream 5 Medium"/>
              </a:rPr>
              <a:t>03. </a:t>
            </a:r>
            <a:r>
              <a:rPr lang="ja-JP" altLang="en-US" sz="1000" dirty="0">
                <a:solidFill>
                  <a:srgbClr val="60B0B6"/>
                </a:solidFill>
                <a:latin typeface="한컴 윤고딕 760"/>
                <a:ea typeface="한컴 윤고딕 760"/>
                <a:cs typeface="S-Core Dream 5 Medium"/>
              </a:rPr>
              <a:t>システム構成</a:t>
            </a:r>
            <a:endParaRPr kumimoji="0" lang="ko-KR" altLang="en-US" sz="1000" b="0" i="0" u="none" strike="noStrike" kern="1200" cap="none" spc="0" normalizeH="0" baseline="0" dirty="0">
              <a:solidFill>
                <a:srgbClr val="60B0B6"/>
              </a:solidFill>
              <a:latin typeface="한컴 윤고딕 760"/>
              <a:ea typeface="한컴 윤고딕 760"/>
              <a:cs typeface="S-Core Dream 5 Medium"/>
            </a:endParaRPr>
          </a:p>
        </p:txBody>
      </p:sp>
      <p:sp>
        <p:nvSpPr>
          <p:cNvPr id="37" name="Object 65">
            <a:extLst>
              <a:ext uri="{FF2B5EF4-FFF2-40B4-BE49-F238E27FC236}">
                <a16:creationId xmlns:a16="http://schemas.microsoft.com/office/drawing/2014/main" id="{35C81873-4D8C-494C-B862-9AEE1A413EBA}"/>
              </a:ext>
            </a:extLst>
          </p:cNvPr>
          <p:cNvSpPr txBox="1"/>
          <p:nvPr/>
        </p:nvSpPr>
        <p:spPr>
          <a:xfrm>
            <a:off x="787851" y="2033778"/>
            <a:ext cx="5099178" cy="276999"/>
          </a:xfrm>
          <a:prstGeom prst="rect">
            <a:avLst/>
          </a:prstGeom>
          <a:solidFill>
            <a:schemeClr val="accent4">
              <a:lumMod val="20000"/>
              <a:lumOff val="80000"/>
              <a:alpha val="35000"/>
            </a:schemeClr>
          </a:solidFill>
          <a:ln>
            <a:solidFill>
              <a:srgbClr val="60B0B6"/>
            </a:solidFill>
            <a:prstDash val="dash"/>
          </a:ln>
        </p:spPr>
        <p:txBody>
          <a:bodyPr wrap="square" anchor="t">
            <a:spAutoFit/>
          </a:bodyPr>
          <a:lstStyle/>
          <a:p>
            <a:pPr lvl="0">
              <a:defRPr/>
            </a:pPr>
            <a:r>
              <a:rPr lang="ja-JP" altLang="en-US" sz="1200" b="1" kern="0" spc="-100" dirty="0">
                <a:latin typeface="NanumSquare ExtraBold"/>
                <a:cs typeface="NanumSquare ExtraBold"/>
              </a:rPr>
              <a:t>検索は上段メニューの右側　、検索アイコンまたは</a:t>
            </a:r>
            <a:r>
              <a:rPr lang="en-US" altLang="ja-JP" sz="1200" b="1" kern="0" spc="-100" dirty="0">
                <a:latin typeface="NanumSquare ExtraBold"/>
                <a:cs typeface="NanumSquare ExtraBold"/>
              </a:rPr>
              <a:t>Shop</a:t>
            </a:r>
            <a:r>
              <a:rPr lang="ja-JP" altLang="en-US" sz="1200" b="1" kern="0" spc="-100" dirty="0">
                <a:latin typeface="NanumSquare ExtraBold"/>
                <a:cs typeface="NanumSquare ExtraBold"/>
              </a:rPr>
              <a:t>ページの左側メニューを利用</a:t>
            </a:r>
            <a:endParaRPr lang="en-US" altLang="ko-KR" dirty="0"/>
          </a:p>
        </p:txBody>
      </p:sp>
      <p:sp>
        <p:nvSpPr>
          <p:cNvPr id="41" name="Object 65">
            <a:extLst>
              <a:ext uri="{FF2B5EF4-FFF2-40B4-BE49-F238E27FC236}">
                <a16:creationId xmlns:a16="http://schemas.microsoft.com/office/drawing/2014/main" id="{2D287EEA-C6A7-4B6A-A675-AA70CF4B3627}"/>
              </a:ext>
            </a:extLst>
          </p:cNvPr>
          <p:cNvSpPr txBox="1"/>
          <p:nvPr/>
        </p:nvSpPr>
        <p:spPr>
          <a:xfrm>
            <a:off x="4473279" y="4772428"/>
            <a:ext cx="4235667" cy="276999"/>
          </a:xfrm>
          <a:prstGeom prst="rect">
            <a:avLst/>
          </a:prstGeom>
          <a:solidFill>
            <a:schemeClr val="accent4">
              <a:lumMod val="20000"/>
              <a:lumOff val="80000"/>
              <a:alpha val="35000"/>
            </a:schemeClr>
          </a:solidFill>
          <a:ln>
            <a:solidFill>
              <a:srgbClr val="60B0B6"/>
            </a:solidFill>
            <a:prstDash val="dash"/>
          </a:ln>
        </p:spPr>
        <p:txBody>
          <a:bodyPr wrap="square" anchor="t">
            <a:spAutoFit/>
          </a:bodyPr>
          <a:lstStyle/>
          <a:p>
            <a:pPr lvl="0">
              <a:defRPr/>
            </a:pPr>
            <a:r>
              <a:rPr lang="ja-JP" altLang="en-US" sz="1200" b="1" kern="0" spc="-100" dirty="0">
                <a:latin typeface="NanumSquare ExtraBold"/>
                <a:cs typeface="NanumSquare ExtraBold"/>
              </a:rPr>
              <a:t>ハートボタンをクリックすると　、自分のお気に入りリストに商品を追加</a:t>
            </a:r>
            <a:endParaRPr lang="en-US" altLang="ko-KR" dirty="0"/>
          </a:p>
        </p:txBody>
      </p:sp>
      <p:pic>
        <p:nvPicPr>
          <p:cNvPr id="12" name="그림 11">
            <a:extLst>
              <a:ext uri="{FF2B5EF4-FFF2-40B4-BE49-F238E27FC236}">
                <a16:creationId xmlns:a16="http://schemas.microsoft.com/office/drawing/2014/main" id="{B4979978-4486-48BF-AFB1-2B2EBFE55BB2}"/>
              </a:ext>
            </a:extLst>
          </p:cNvPr>
          <p:cNvPicPr>
            <a:picLocks noChangeAspect="1"/>
          </p:cNvPicPr>
          <p:nvPr/>
        </p:nvPicPr>
        <p:blipFill>
          <a:blip r:embed="rId12"/>
          <a:stretch>
            <a:fillRect/>
          </a:stretch>
        </p:blipFill>
        <p:spPr>
          <a:xfrm>
            <a:off x="408124" y="4643228"/>
            <a:ext cx="2009472" cy="2188978"/>
          </a:xfrm>
          <a:prstGeom prst="rect">
            <a:avLst/>
          </a:prstGeom>
        </p:spPr>
      </p:pic>
      <p:cxnSp>
        <p:nvCxnSpPr>
          <p:cNvPr id="47" name="연결선: 구부러짐 46">
            <a:extLst>
              <a:ext uri="{FF2B5EF4-FFF2-40B4-BE49-F238E27FC236}">
                <a16:creationId xmlns:a16="http://schemas.microsoft.com/office/drawing/2014/main" id="{A3045552-19B3-4F13-B0FC-0C5354A906D0}"/>
              </a:ext>
            </a:extLst>
          </p:cNvPr>
          <p:cNvCxnSpPr>
            <a:cxnSpLocks/>
          </p:cNvCxnSpPr>
          <p:nvPr/>
        </p:nvCxnSpPr>
        <p:spPr>
          <a:xfrm flipV="1">
            <a:off x="4762714" y="1380305"/>
            <a:ext cx="628212" cy="442070"/>
          </a:xfrm>
          <a:prstGeom prst="curvedConnector3">
            <a:avLst>
              <a:gd name="adj1" fmla="val 50000"/>
            </a:avLst>
          </a:prstGeom>
          <a:ln>
            <a:solidFill>
              <a:srgbClr val="60B0B6"/>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52" name="모서리가 둥근 직사각형 1099">
            <a:extLst>
              <a:ext uri="{FF2B5EF4-FFF2-40B4-BE49-F238E27FC236}">
                <a16:creationId xmlns:a16="http://schemas.microsoft.com/office/drawing/2014/main" id="{8B9A7ACE-E08A-4C7B-8F74-1F34861994C7}"/>
              </a:ext>
            </a:extLst>
          </p:cNvPr>
          <p:cNvSpPr/>
          <p:nvPr/>
        </p:nvSpPr>
        <p:spPr>
          <a:xfrm>
            <a:off x="5622199" y="1165558"/>
            <a:ext cx="2287752" cy="746418"/>
          </a:xfrm>
          <a:prstGeom prst="roundRect">
            <a:avLst>
              <a:gd name="adj" fmla="val 16667"/>
            </a:avLst>
          </a:prstGeom>
          <a:noFill/>
          <a:ln w="19050" cap="flat" cmpd="sng" algn="ctr">
            <a:solidFill>
              <a:srgbClr val="60B0B6">
                <a:alpha val="100000"/>
              </a:srgbClr>
            </a:solidFill>
            <a:prstDash val="dash"/>
          </a:ln>
        </p:spPr>
        <p:txBody>
          <a:bodyPr anchor="ctr"/>
          <a:lstStyle/>
          <a:p>
            <a:pPr marL="0" lvl="0" indent="0" algn="ctr" defTabSz="914400" rtl="0" eaLnBrk="1" latinLnBrk="0" hangingPunct="1">
              <a:lnSpc>
                <a:spcPct val="100000"/>
              </a:lnSpc>
              <a:spcBef>
                <a:spcPts val="0"/>
              </a:spcBef>
              <a:spcAft>
                <a:spcPts val="0"/>
              </a:spcAft>
              <a:buNone/>
              <a:defRPr/>
            </a:pPr>
            <a:endParaRPr kumimoji="0" lang="ko-KR" altLang="en-US" sz="1800" b="0" i="0" u="none" strike="noStrike" kern="1200" cap="none" spc="0" normalizeH="0" baseline="0" dirty="0">
              <a:solidFill>
                <a:srgbClr val="FFFFFF"/>
              </a:solidFill>
              <a:latin typeface="Arial"/>
              <a:ea typeface="한컴 윤고딕 230"/>
              <a:cs typeface="한컴 윤고딕 230"/>
            </a:endParaRPr>
          </a:p>
        </p:txBody>
      </p:sp>
    </p:spTree>
    <p:extLst>
      <p:ext uri="{BB962C8B-B14F-4D97-AF65-F5344CB8AC3E}">
        <p14:creationId xmlns:p14="http://schemas.microsoft.com/office/powerpoint/2010/main" val="17863947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14" name="그림 13">
            <a:extLst>
              <a:ext uri="{FF2B5EF4-FFF2-40B4-BE49-F238E27FC236}">
                <a16:creationId xmlns:a16="http://schemas.microsoft.com/office/drawing/2014/main" id="{06E76D6D-C05B-48FA-BCE5-4A3CCFF699A5}"/>
              </a:ext>
            </a:extLst>
          </p:cNvPr>
          <p:cNvPicPr>
            <a:picLocks noChangeAspect="1"/>
          </p:cNvPicPr>
          <p:nvPr/>
        </p:nvPicPr>
        <p:blipFill>
          <a:blip r:embed="rId2"/>
          <a:stretch>
            <a:fillRect/>
          </a:stretch>
        </p:blipFill>
        <p:spPr>
          <a:xfrm>
            <a:off x="122865" y="1726654"/>
            <a:ext cx="4803806" cy="3340249"/>
          </a:xfrm>
          <a:prstGeom prst="rect">
            <a:avLst/>
          </a:prstGeom>
        </p:spPr>
      </p:pic>
      <p:grpSp>
        <p:nvGrpSpPr>
          <p:cNvPr id="1022" name="그룹 1002"/>
          <p:cNvGrpSpPr/>
          <p:nvPr/>
        </p:nvGrpSpPr>
        <p:grpSpPr>
          <a:xfrm>
            <a:off x="6009135" y="3485448"/>
            <a:ext cx="5691969" cy="54051"/>
            <a:chOff x="6512971" y="3843675"/>
            <a:chExt cx="6276977" cy="59607"/>
          </a:xfrm>
        </p:grpSpPr>
        <p:pic>
          <p:nvPicPr>
            <p:cNvPr id="1023" name="Object 7"/>
            <p:cNvPicPr>
              <a:picLocks noChangeAspect="1"/>
            </p:cNvPicPr>
            <p:nvPr/>
          </p:nvPicPr>
          <p:blipFill rotWithShape="1">
            <a:blip r:embed="rId3"/>
            <a:stretch>
              <a:fillRect/>
            </a:stretch>
          </p:blipFill>
          <p:spPr>
            <a:xfrm rot="16200000">
              <a:off x="6512971" y="3843675"/>
              <a:ext cx="6276977" cy="59607"/>
            </a:xfrm>
            <a:prstGeom prst="rect">
              <a:avLst/>
            </a:prstGeom>
          </p:spPr>
        </p:pic>
      </p:grpSp>
      <p:grpSp>
        <p:nvGrpSpPr>
          <p:cNvPr id="1034" name="그룹 1033"/>
          <p:cNvGrpSpPr/>
          <p:nvPr/>
        </p:nvGrpSpPr>
        <p:grpSpPr>
          <a:xfrm>
            <a:off x="0" y="1172416"/>
            <a:ext cx="732583" cy="732583"/>
            <a:chOff x="1852123" y="524255"/>
            <a:chExt cx="884983" cy="884983"/>
          </a:xfrm>
        </p:grpSpPr>
        <p:grpSp>
          <p:nvGrpSpPr>
            <p:cNvPr id="1035" name="그룹 1012"/>
            <p:cNvGrpSpPr/>
            <p:nvPr/>
          </p:nvGrpSpPr>
          <p:grpSpPr>
            <a:xfrm>
              <a:off x="1852123" y="524255"/>
              <a:ext cx="884983" cy="884983"/>
              <a:chOff x="2023448" y="2391593"/>
              <a:chExt cx="729291" cy="729291"/>
            </a:xfrm>
          </p:grpSpPr>
          <p:pic>
            <p:nvPicPr>
              <p:cNvPr id="1036" name="Object 44"/>
              <p:cNvPicPr>
                <a:picLocks noChangeAspect="1"/>
              </p:cNvPicPr>
              <p:nvPr/>
            </p:nvPicPr>
            <p:blipFill rotWithShape="1">
              <a:blip r:embed="rId4"/>
              <a:stretch>
                <a:fillRect/>
              </a:stretch>
            </p:blipFill>
            <p:spPr>
              <a:xfrm>
                <a:off x="2023448" y="2391593"/>
                <a:ext cx="729291" cy="729291"/>
              </a:xfrm>
              <a:prstGeom prst="rect">
                <a:avLst/>
              </a:prstGeom>
            </p:spPr>
          </p:pic>
          <p:pic>
            <p:nvPicPr>
              <p:cNvPr id="1037" name="Object 45"/>
              <p:cNvPicPr>
                <a:picLocks noChangeAspect="1"/>
              </p:cNvPicPr>
              <p:nvPr/>
            </p:nvPicPr>
            <p:blipFill rotWithShape="1">
              <a:blip r:embed="rId5"/>
              <a:stretch>
                <a:fillRect/>
              </a:stretch>
            </p:blipFill>
            <p:spPr>
              <a:xfrm>
                <a:off x="2181970" y="2550115"/>
                <a:ext cx="364646" cy="364646"/>
              </a:xfrm>
              <a:prstGeom prst="rect">
                <a:avLst/>
              </a:prstGeom>
            </p:spPr>
          </p:pic>
        </p:grpSp>
        <p:sp>
          <p:nvSpPr>
            <p:cNvPr id="1038" name="Object 48"/>
            <p:cNvSpPr txBox="1"/>
            <p:nvPr/>
          </p:nvSpPr>
          <p:spPr>
            <a:xfrm>
              <a:off x="1975523" y="751300"/>
              <a:ext cx="550835" cy="347103"/>
            </a:xfrm>
            <a:prstGeom prst="rect">
              <a:avLst/>
            </a:prstGeom>
            <a:noFill/>
          </p:spPr>
          <p:txBody>
            <a:bodyPr wrap="square" anchor="t">
              <a:spAutoFit/>
            </a:bodyPr>
            <a:lstStyle/>
            <a:p>
              <a:pPr marL="0" lvl="0" indent="0" algn="ctr" defTabSz="914400" rtl="0" eaLnBrk="1" latinLnBrk="0" hangingPunct="1">
                <a:lnSpc>
                  <a:spcPct val="100000"/>
                </a:lnSpc>
                <a:spcBef>
                  <a:spcPts val="0"/>
                </a:spcBef>
                <a:spcAft>
                  <a:spcPts val="0"/>
                </a:spcAft>
                <a:buNone/>
                <a:defRPr/>
              </a:pPr>
              <a:r>
                <a:rPr kumimoji="0" lang="en-US" sz="1300" b="1" i="0" u="none" strike="noStrike" kern="0" cap="none" spc="-100" normalizeH="0" baseline="0" dirty="0">
                  <a:solidFill>
                    <a:srgbClr val="FFFFFF"/>
                  </a:solidFill>
                  <a:latin typeface="한컴 윤고딕 760"/>
                  <a:ea typeface="한컴 윤고딕 760"/>
                  <a:cs typeface="S-Core Dream 5 Medium"/>
                </a:rPr>
                <a:t>01</a:t>
              </a:r>
              <a:endParaRPr kumimoji="0" lang="en-US" sz="1800" b="1" i="0" u="none" strike="noStrike" kern="1200" cap="none" spc="0" normalizeH="0" baseline="0" dirty="0">
                <a:solidFill>
                  <a:srgbClr val="000000"/>
                </a:solidFill>
                <a:latin typeface="한컴 윤고딕 760"/>
                <a:ea typeface="한컴 윤고딕 760"/>
              </a:endParaRPr>
            </a:p>
          </p:txBody>
        </p:sp>
      </p:grpSp>
      <p:sp>
        <p:nvSpPr>
          <p:cNvPr id="1039" name="Object 8"/>
          <p:cNvSpPr txBox="1"/>
          <p:nvPr/>
        </p:nvSpPr>
        <p:spPr>
          <a:xfrm>
            <a:off x="533400" y="1370693"/>
            <a:ext cx="988145" cy="307777"/>
          </a:xfrm>
          <a:prstGeom prst="rect">
            <a:avLst/>
          </a:prstGeom>
          <a:noFill/>
        </p:spPr>
        <p:txBody>
          <a:bodyPr wrap="square" anchor="t">
            <a:spAutoFit/>
          </a:bodyPr>
          <a:lstStyle/>
          <a:p>
            <a:pPr marL="0" lvl="0" indent="0" algn="ctr" defTabSz="914400" rtl="0" eaLnBrk="1" latinLnBrk="0" hangingPunct="1">
              <a:lnSpc>
                <a:spcPct val="100000"/>
              </a:lnSpc>
              <a:spcBef>
                <a:spcPts val="0"/>
              </a:spcBef>
              <a:spcAft>
                <a:spcPts val="0"/>
              </a:spcAft>
              <a:buNone/>
              <a:defRPr/>
            </a:pPr>
            <a:r>
              <a:rPr kumimoji="0" lang="ja-JP" altLang="en-US" sz="1400" b="1" i="0" u="none" strike="noStrike" kern="0" cap="none" spc="-100" normalizeH="0" baseline="0" dirty="0">
                <a:solidFill>
                  <a:srgbClr val="000000"/>
                </a:solidFill>
                <a:latin typeface="한컴 윤고딕 760"/>
                <a:ea typeface="한컴 윤고딕 760"/>
                <a:cs typeface="S-Core Dream 4 Regular"/>
              </a:rPr>
              <a:t>レビュー</a:t>
            </a:r>
            <a:endParaRPr kumimoji="0" lang="ko-KR" altLang="en-US" sz="1400" b="1" i="0" u="none" strike="noStrike" kern="0" cap="none" spc="-100" normalizeH="0" baseline="0" dirty="0">
              <a:solidFill>
                <a:srgbClr val="000000"/>
              </a:solidFill>
              <a:latin typeface="한컴 윤고딕 760"/>
              <a:ea typeface="한컴 윤고딕 760"/>
              <a:cs typeface="S-Core Dream 4 Regular"/>
            </a:endParaRPr>
          </a:p>
        </p:txBody>
      </p:sp>
      <p:sp>
        <p:nvSpPr>
          <p:cNvPr id="1060" name="Object 16"/>
          <p:cNvSpPr txBox="1"/>
          <p:nvPr/>
        </p:nvSpPr>
        <p:spPr>
          <a:xfrm>
            <a:off x="152400" y="573433"/>
            <a:ext cx="3363390" cy="461665"/>
          </a:xfrm>
          <a:prstGeom prst="rect">
            <a:avLst/>
          </a:prstGeom>
          <a:noFill/>
        </p:spPr>
        <p:txBody>
          <a:bodyPr wrap="square" anchor="t">
            <a:spAutoFit/>
          </a:bodyPr>
          <a:lstStyle/>
          <a:p>
            <a:pPr marL="0" lvl="0" indent="0" algn="l" defTabSz="914400" rtl="0" eaLnBrk="1" latinLnBrk="0" hangingPunct="1">
              <a:lnSpc>
                <a:spcPct val="100000"/>
              </a:lnSpc>
              <a:spcBef>
                <a:spcPts val="0"/>
              </a:spcBef>
              <a:spcAft>
                <a:spcPts val="0"/>
              </a:spcAft>
              <a:buNone/>
              <a:defRPr/>
            </a:pPr>
            <a:r>
              <a:rPr kumimoji="0" lang="ja-JP" altLang="en-US" sz="2400" b="1" i="0" u="none" strike="noStrike" kern="0" cap="none" spc="-400" normalizeH="0" baseline="0" dirty="0">
                <a:solidFill>
                  <a:srgbClr val="000000"/>
                </a:solidFill>
                <a:latin typeface="한컴 윤고딕 760"/>
                <a:ea typeface="한컴 윤고딕 760"/>
                <a:cs typeface="Gmarket Sans Bold"/>
              </a:rPr>
              <a:t>レビュー・お問い合わせ</a:t>
            </a:r>
            <a:endParaRPr kumimoji="0" lang="ko-KR" altLang="en-US" sz="2400" b="1" i="0" u="none" strike="noStrike" kern="0" cap="none" spc="-400" normalizeH="0" baseline="0" dirty="0">
              <a:solidFill>
                <a:srgbClr val="000000"/>
              </a:solidFill>
              <a:latin typeface="한컴 윤고딕 760"/>
              <a:ea typeface="한컴 윤고딕 760"/>
              <a:cs typeface="Gmarket Sans Bold"/>
            </a:endParaRPr>
          </a:p>
        </p:txBody>
      </p:sp>
      <p:sp>
        <p:nvSpPr>
          <p:cNvPr id="1061" name="Object 17"/>
          <p:cNvSpPr txBox="1"/>
          <p:nvPr/>
        </p:nvSpPr>
        <p:spPr>
          <a:xfrm>
            <a:off x="152401" y="152400"/>
            <a:ext cx="1114664" cy="525570"/>
          </a:xfrm>
          <a:prstGeom prst="rect">
            <a:avLst/>
          </a:prstGeom>
          <a:noFill/>
        </p:spPr>
        <p:txBody>
          <a:bodyPr wrap="square" anchor="t">
            <a:spAutoFit/>
          </a:bodyPr>
          <a:lstStyle/>
          <a:p>
            <a:pPr marL="0" lvl="0" indent="0" algn="l" defTabSz="914400" rtl="0" eaLnBrk="1" latinLnBrk="0" hangingPunct="1">
              <a:lnSpc>
                <a:spcPct val="100000"/>
              </a:lnSpc>
              <a:spcBef>
                <a:spcPts val="0"/>
              </a:spcBef>
              <a:spcAft>
                <a:spcPts val="0"/>
              </a:spcAft>
              <a:buNone/>
              <a:defRPr/>
            </a:pPr>
            <a:r>
              <a:rPr kumimoji="0" lang="en-US" sz="2900" b="0" i="0" u="none" strike="noStrike" kern="0" cap="none" spc="-400" normalizeH="0" baseline="0">
                <a:solidFill>
                  <a:srgbClr val="60B0B6"/>
                </a:solidFill>
                <a:latin typeface="한컴 윤고딕 760"/>
                <a:ea typeface="한컴 윤고딕 760"/>
                <a:cs typeface="Gmarket Sans Bold"/>
              </a:rPr>
              <a:t>#0</a:t>
            </a:r>
            <a:r>
              <a:rPr kumimoji="0" lang="en-US" altLang="ko-KR" sz="2900" b="0" i="0" u="none" strike="noStrike" kern="0" cap="none" spc="-400" normalizeH="0" baseline="0">
                <a:solidFill>
                  <a:srgbClr val="60B0B6"/>
                </a:solidFill>
                <a:latin typeface="한컴 윤고딕 760"/>
                <a:ea typeface="한컴 윤고딕 760"/>
                <a:cs typeface="Gmarket Sans Bold"/>
              </a:rPr>
              <a:t>4</a:t>
            </a:r>
          </a:p>
        </p:txBody>
      </p:sp>
      <p:pic>
        <p:nvPicPr>
          <p:cNvPr id="1065" name="그림 1064"/>
          <p:cNvPicPr>
            <a:picLocks noChangeAspect="1"/>
          </p:cNvPicPr>
          <p:nvPr/>
        </p:nvPicPr>
        <p:blipFill rotWithShape="1">
          <a:blip r:embed="rId6"/>
          <a:srcRect l="4050" t="63330" b="3330"/>
          <a:stretch>
            <a:fillRect/>
          </a:stretch>
        </p:blipFill>
        <p:spPr>
          <a:xfrm>
            <a:off x="304800" y="5329278"/>
            <a:ext cx="3761561" cy="1320084"/>
          </a:xfrm>
          <a:prstGeom prst="rect">
            <a:avLst/>
          </a:prstGeom>
          <a:ln w="28575">
            <a:solidFill>
              <a:srgbClr val="60B0B6"/>
            </a:solidFill>
            <a:prstDash val="dash"/>
          </a:ln>
        </p:spPr>
      </p:pic>
      <p:cxnSp>
        <p:nvCxnSpPr>
          <p:cNvPr id="1067" name="화살표 1066"/>
          <p:cNvCxnSpPr>
            <a:cxnSpLocks/>
            <a:endCxn id="1065" idx="0"/>
          </p:cNvCxnSpPr>
          <p:nvPr/>
        </p:nvCxnSpPr>
        <p:spPr>
          <a:xfrm rot="16200000" flipH="1">
            <a:off x="1600905" y="4744602"/>
            <a:ext cx="751802" cy="417550"/>
          </a:xfrm>
          <a:prstGeom prst="curvedConnector3">
            <a:avLst>
              <a:gd name="adj1" fmla="val 50000"/>
            </a:avLst>
          </a:prstGeom>
          <a:ln w="19050">
            <a:solidFill>
              <a:srgbClr val="60B0B6"/>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1075" name="모서리가 둥근 직사각형 1074"/>
          <p:cNvSpPr/>
          <p:nvPr/>
        </p:nvSpPr>
        <p:spPr>
          <a:xfrm>
            <a:off x="2538610" y="4425076"/>
            <a:ext cx="1340367" cy="152399"/>
          </a:xfrm>
          <a:prstGeom prst="roundRect">
            <a:avLst>
              <a:gd name="adj" fmla="val 16667"/>
            </a:avLst>
          </a:prstGeom>
          <a:noFill/>
          <a:ln>
            <a:solidFill>
              <a:srgbClr val="60B0B6"/>
            </a:solidFill>
            <a:prstDash val="dash"/>
          </a:ln>
        </p:spPr>
        <p:style>
          <a:lnRef idx="2">
            <a:schemeClr val="accent1">
              <a:shade val="20000"/>
            </a:schemeClr>
          </a:lnRef>
          <a:fillRef idx="1">
            <a:schemeClr val="accent1"/>
          </a:fillRef>
          <a:effectRef idx="0">
            <a:schemeClr val="accent1"/>
          </a:effectRef>
          <a:fontRef idx="minor">
            <a:schemeClr val="lt1"/>
          </a:fontRef>
        </p:style>
        <p:txBody>
          <a:bodyPr anchor="ctr"/>
          <a:lstStyle/>
          <a:p>
            <a:pPr lvl="0" algn="ctr">
              <a:defRPr/>
            </a:pPr>
            <a:endParaRPr lang="ko-KR" altLang="en-US"/>
          </a:p>
        </p:txBody>
      </p:sp>
      <p:grpSp>
        <p:nvGrpSpPr>
          <p:cNvPr id="1092" name="그룹 1002"/>
          <p:cNvGrpSpPr/>
          <p:nvPr/>
        </p:nvGrpSpPr>
        <p:grpSpPr>
          <a:xfrm>
            <a:off x="7954795" y="228600"/>
            <a:ext cx="808204" cy="776278"/>
            <a:chOff x="9168833" y="1211868"/>
            <a:chExt cx="891270" cy="856063"/>
          </a:xfrm>
        </p:grpSpPr>
        <p:pic>
          <p:nvPicPr>
            <p:cNvPr id="1093" name="Object 10"/>
            <p:cNvPicPr>
              <a:picLocks noChangeAspect="1"/>
            </p:cNvPicPr>
            <p:nvPr/>
          </p:nvPicPr>
          <p:blipFill rotWithShape="1">
            <a:blip r:embed="rId7"/>
            <a:stretch>
              <a:fillRect/>
            </a:stretch>
          </p:blipFill>
          <p:spPr>
            <a:xfrm>
              <a:off x="9168833" y="1211868"/>
              <a:ext cx="891270" cy="856063"/>
            </a:xfrm>
            <a:prstGeom prst="rect">
              <a:avLst/>
            </a:prstGeom>
          </p:spPr>
        </p:pic>
      </p:grpSp>
      <p:pic>
        <p:nvPicPr>
          <p:cNvPr id="1096" name="그림 1095"/>
          <p:cNvPicPr>
            <a:picLocks noChangeAspect="1"/>
          </p:cNvPicPr>
          <p:nvPr/>
        </p:nvPicPr>
        <p:blipFill rotWithShape="1">
          <a:blip r:embed="rId8">
            <a:extLst>
              <a:ext uri="{28A0092B-C50C-407E-A947-70E740481C1C}">
                <a14:useLocalDpi xmlns:a14="http://schemas.microsoft.com/office/drawing/2010/main" val="0"/>
              </a:ext>
            </a:extLst>
          </a:blip>
          <a:srcRect l="4918" r="4918"/>
          <a:stretch/>
        </p:blipFill>
        <p:spPr>
          <a:xfrm>
            <a:off x="5074125" y="1136280"/>
            <a:ext cx="3615626" cy="5340581"/>
          </a:xfrm>
          <a:prstGeom prst="rect">
            <a:avLst/>
          </a:prstGeom>
        </p:spPr>
      </p:pic>
      <p:cxnSp>
        <p:nvCxnSpPr>
          <p:cNvPr id="2" name="화살표 1062">
            <a:extLst>
              <a:ext uri="{FF2B5EF4-FFF2-40B4-BE49-F238E27FC236}">
                <a16:creationId xmlns:a16="http://schemas.microsoft.com/office/drawing/2014/main" id="{38449021-9DDA-3C19-DF9E-5CAEF4802EB1}"/>
              </a:ext>
            </a:extLst>
          </p:cNvPr>
          <p:cNvCxnSpPr>
            <a:cxnSpLocks/>
          </p:cNvCxnSpPr>
          <p:nvPr/>
        </p:nvCxnSpPr>
        <p:spPr>
          <a:xfrm rot="10800000">
            <a:off x="3612282" y="4648203"/>
            <a:ext cx="1612389" cy="1347887"/>
          </a:xfrm>
          <a:prstGeom prst="curvedConnector3">
            <a:avLst>
              <a:gd name="adj1" fmla="val 50000"/>
            </a:avLst>
          </a:prstGeom>
          <a:noFill/>
          <a:ln w="19050" cap="flat" cmpd="sng" algn="ctr">
            <a:solidFill>
              <a:srgbClr val="60B0B6">
                <a:alpha val="100000"/>
              </a:srgbClr>
            </a:solidFill>
            <a:prstDash val="dash"/>
            <a:tailEnd type="arrow"/>
          </a:ln>
        </p:spPr>
      </p:cxnSp>
      <p:sp>
        <p:nvSpPr>
          <p:cNvPr id="27" name="Object 22">
            <a:extLst>
              <a:ext uri="{FF2B5EF4-FFF2-40B4-BE49-F238E27FC236}">
                <a16:creationId xmlns:a16="http://schemas.microsoft.com/office/drawing/2014/main" id="{16871B2A-7D76-4AFE-9A5E-6ED16A76AE26}"/>
              </a:ext>
            </a:extLst>
          </p:cNvPr>
          <p:cNvSpPr txBox="1"/>
          <p:nvPr/>
        </p:nvSpPr>
        <p:spPr>
          <a:xfrm>
            <a:off x="8786398" y="597163"/>
            <a:ext cx="1172403" cy="246221"/>
          </a:xfrm>
          <a:prstGeom prst="rect">
            <a:avLst/>
          </a:prstGeom>
          <a:noFill/>
        </p:spPr>
        <p:txBody>
          <a:bodyPr wrap="square" anchor="t">
            <a:spAutoFit/>
          </a:bodyPr>
          <a:lstStyle/>
          <a:p>
            <a:pPr marL="0" lvl="0" indent="0" algn="r" defTabSz="914400" rtl="0" eaLnBrk="1" latinLnBrk="0" hangingPunct="1">
              <a:lnSpc>
                <a:spcPct val="100000"/>
              </a:lnSpc>
              <a:spcBef>
                <a:spcPts val="0"/>
              </a:spcBef>
              <a:spcAft>
                <a:spcPts val="0"/>
              </a:spcAft>
              <a:buNone/>
              <a:defRPr/>
            </a:pPr>
            <a:r>
              <a:rPr kumimoji="0" lang="en-US" sz="1000" b="0" i="0" u="none" strike="noStrike" kern="1200" cap="none" spc="0" normalizeH="0" baseline="0" dirty="0">
                <a:solidFill>
                  <a:srgbClr val="60B0B6"/>
                </a:solidFill>
                <a:latin typeface="한컴 윤고딕 760"/>
                <a:ea typeface="한컴 윤고딕 760"/>
                <a:cs typeface="S-Core Dream 5 Medium"/>
              </a:rPr>
              <a:t>03. </a:t>
            </a:r>
            <a:r>
              <a:rPr lang="ja-JP" altLang="en-US" sz="1000" dirty="0">
                <a:solidFill>
                  <a:srgbClr val="60B0B6"/>
                </a:solidFill>
                <a:latin typeface="한컴 윤고딕 760"/>
                <a:ea typeface="한컴 윤고딕 760"/>
                <a:cs typeface="S-Core Dream 5 Medium"/>
              </a:rPr>
              <a:t>システム構成</a:t>
            </a:r>
            <a:endParaRPr kumimoji="0" lang="ko-KR" altLang="en-US" sz="1000" b="0" i="0" u="none" strike="noStrike" kern="1200" cap="none" spc="0" normalizeH="0" baseline="0" dirty="0">
              <a:solidFill>
                <a:srgbClr val="60B0B6"/>
              </a:solidFill>
              <a:latin typeface="한컴 윤고딕 760"/>
              <a:ea typeface="한컴 윤고딕 760"/>
              <a:cs typeface="S-Core Dream 5 Medium"/>
            </a:endParaRPr>
          </a:p>
        </p:txBody>
      </p:sp>
      <p:sp>
        <p:nvSpPr>
          <p:cNvPr id="26" name="Object 65">
            <a:extLst>
              <a:ext uri="{FF2B5EF4-FFF2-40B4-BE49-F238E27FC236}">
                <a16:creationId xmlns:a16="http://schemas.microsoft.com/office/drawing/2014/main" id="{88F76CC6-A9DD-4A8F-A4AA-767F56F90025}"/>
              </a:ext>
            </a:extLst>
          </p:cNvPr>
          <p:cNvSpPr txBox="1"/>
          <p:nvPr/>
        </p:nvSpPr>
        <p:spPr>
          <a:xfrm>
            <a:off x="2438062" y="4953377"/>
            <a:ext cx="1778844" cy="276999"/>
          </a:xfrm>
          <a:prstGeom prst="rect">
            <a:avLst/>
          </a:prstGeom>
          <a:solidFill>
            <a:schemeClr val="accent4">
              <a:lumMod val="20000"/>
              <a:lumOff val="80000"/>
              <a:alpha val="35000"/>
            </a:schemeClr>
          </a:solidFill>
          <a:ln>
            <a:solidFill>
              <a:srgbClr val="60B0B6"/>
            </a:solidFill>
            <a:prstDash val="dash"/>
          </a:ln>
        </p:spPr>
        <p:txBody>
          <a:bodyPr wrap="square" anchor="t">
            <a:spAutoFit/>
          </a:bodyPr>
          <a:lstStyle/>
          <a:p>
            <a:pPr lvl="0">
              <a:defRPr/>
            </a:pPr>
            <a:r>
              <a:rPr lang="ja-JP" altLang="en-US" sz="1200" b="1" kern="0" spc="-100" dirty="0">
                <a:solidFill>
                  <a:schemeClr val="tx1">
                    <a:lumMod val="85000"/>
                    <a:lumOff val="15000"/>
                  </a:schemeClr>
                </a:solidFill>
                <a:latin typeface="NanumSquare ExtraBold"/>
                <a:cs typeface="NanumSquare ExtraBold"/>
              </a:rPr>
              <a:t>修正時　、</a:t>
            </a:r>
            <a:r>
              <a:rPr lang="en-US" altLang="ja-JP" sz="1200" b="1" kern="0" spc="-100" dirty="0">
                <a:solidFill>
                  <a:schemeClr val="tx1">
                    <a:lumMod val="85000"/>
                    <a:lumOff val="15000"/>
                  </a:schemeClr>
                </a:solidFill>
                <a:latin typeface="NanumSquare ExtraBold"/>
                <a:cs typeface="NanumSquare ExtraBold"/>
              </a:rPr>
              <a:t>Ajax</a:t>
            </a:r>
            <a:r>
              <a:rPr lang="ja-JP" altLang="en-US" sz="1200" b="1" kern="0" spc="-100" dirty="0">
                <a:solidFill>
                  <a:schemeClr val="tx1">
                    <a:lumMod val="85000"/>
                    <a:lumOff val="15000"/>
                  </a:schemeClr>
                </a:solidFill>
                <a:latin typeface="NanumSquare ExtraBold"/>
                <a:cs typeface="NanumSquare ExtraBold"/>
              </a:rPr>
              <a:t>非同期処理</a:t>
            </a:r>
            <a:endParaRPr lang="en-US" dirty="0">
              <a:solidFill>
                <a:schemeClr val="tx1">
                  <a:lumMod val="85000"/>
                  <a:lumOff val="15000"/>
                </a:schemeClr>
              </a:solidFill>
            </a:endParaRPr>
          </a:p>
        </p:txBody>
      </p:sp>
      <p:pic>
        <p:nvPicPr>
          <p:cNvPr id="23" name="그림 22">
            <a:extLst>
              <a:ext uri="{FF2B5EF4-FFF2-40B4-BE49-F238E27FC236}">
                <a16:creationId xmlns:a16="http://schemas.microsoft.com/office/drawing/2014/main" id="{270927C3-1F5E-4F59-9F16-8090F64B1C3B}"/>
              </a:ext>
            </a:extLst>
          </p:cNvPr>
          <p:cNvPicPr>
            <a:picLocks noChangeAspect="1"/>
          </p:cNvPicPr>
          <p:nvPr/>
        </p:nvPicPr>
        <p:blipFill>
          <a:blip r:embed="rId9"/>
          <a:stretch>
            <a:fillRect/>
          </a:stretch>
        </p:blipFill>
        <p:spPr>
          <a:xfrm>
            <a:off x="304801" y="5362779"/>
            <a:ext cx="3761560" cy="1266621"/>
          </a:xfrm>
          <a:prstGeom prst="rect">
            <a:avLst/>
          </a:prstGeom>
        </p:spPr>
      </p:pic>
      <p:sp>
        <p:nvSpPr>
          <p:cNvPr id="28" name="Object 65">
            <a:extLst>
              <a:ext uri="{FF2B5EF4-FFF2-40B4-BE49-F238E27FC236}">
                <a16:creationId xmlns:a16="http://schemas.microsoft.com/office/drawing/2014/main" id="{1592A13F-DB66-4AC7-8E35-A2BD59151E3D}"/>
              </a:ext>
            </a:extLst>
          </p:cNvPr>
          <p:cNvSpPr txBox="1"/>
          <p:nvPr/>
        </p:nvSpPr>
        <p:spPr>
          <a:xfrm>
            <a:off x="3751117" y="4091118"/>
            <a:ext cx="1887683" cy="307777"/>
          </a:xfrm>
          <a:prstGeom prst="rect">
            <a:avLst/>
          </a:prstGeom>
          <a:solidFill>
            <a:schemeClr val="accent4">
              <a:lumMod val="20000"/>
              <a:lumOff val="80000"/>
              <a:alpha val="35000"/>
            </a:schemeClr>
          </a:solidFill>
          <a:ln>
            <a:solidFill>
              <a:srgbClr val="60B0B6"/>
            </a:solidFill>
            <a:prstDash val="dash"/>
          </a:ln>
        </p:spPr>
        <p:txBody>
          <a:bodyPr wrap="square" anchor="t">
            <a:spAutoFit/>
          </a:bodyPr>
          <a:lstStyle/>
          <a:p>
            <a:pPr lvl="0">
              <a:defRPr/>
            </a:pPr>
            <a:r>
              <a:rPr lang="ja-JP" altLang="en-US" sz="1400" b="1" i="0" dirty="0">
                <a:solidFill>
                  <a:srgbClr val="000000"/>
                </a:solidFill>
                <a:effectLst/>
                <a:latin typeface="noto"/>
              </a:rPr>
              <a:t>レビュー</a:t>
            </a:r>
            <a:r>
              <a:rPr lang="zh-TW" altLang="en-US" sz="1400" b="1" i="0" dirty="0">
                <a:solidFill>
                  <a:srgbClr val="000000"/>
                </a:solidFill>
                <a:effectLst/>
                <a:latin typeface="noto"/>
              </a:rPr>
              <a:t>重複登録防止</a:t>
            </a:r>
            <a:endParaRPr lang="en-US" sz="2000" b="1" dirty="0">
              <a:solidFill>
                <a:schemeClr val="tx1">
                  <a:lumMod val="85000"/>
                  <a:lumOff val="15000"/>
                </a:schemeClr>
              </a:solidFill>
            </a:endParaRPr>
          </a:p>
        </p:txBody>
      </p:sp>
      <p:cxnSp>
        <p:nvCxnSpPr>
          <p:cNvPr id="48" name="화살표 1066">
            <a:extLst>
              <a:ext uri="{FF2B5EF4-FFF2-40B4-BE49-F238E27FC236}">
                <a16:creationId xmlns:a16="http://schemas.microsoft.com/office/drawing/2014/main" id="{237B1170-D197-4AAA-A68F-1BC47FCCC30C}"/>
              </a:ext>
            </a:extLst>
          </p:cNvPr>
          <p:cNvCxnSpPr>
            <a:cxnSpLocks/>
          </p:cNvCxnSpPr>
          <p:nvPr/>
        </p:nvCxnSpPr>
        <p:spPr>
          <a:xfrm rot="5400000" flipH="1" flipV="1">
            <a:off x="1950965" y="3898863"/>
            <a:ext cx="538876" cy="513550"/>
          </a:xfrm>
          <a:prstGeom prst="curvedConnector3">
            <a:avLst>
              <a:gd name="adj1" fmla="val 50000"/>
            </a:avLst>
          </a:prstGeom>
          <a:noFill/>
          <a:ln w="19050" cap="flat" cmpd="sng" algn="ctr">
            <a:solidFill>
              <a:srgbClr val="60B0B6">
                <a:alpha val="100000"/>
              </a:srgbClr>
            </a:solidFill>
            <a:prstDash val="dash"/>
            <a:tailEnd type="arrow"/>
          </a:ln>
        </p:spPr>
      </p:cxnSp>
      <p:pic>
        <p:nvPicPr>
          <p:cNvPr id="31" name="그림 30">
            <a:extLst>
              <a:ext uri="{FF2B5EF4-FFF2-40B4-BE49-F238E27FC236}">
                <a16:creationId xmlns:a16="http://schemas.microsoft.com/office/drawing/2014/main" id="{B77DB58F-F5B7-47E8-86A5-92FC0DDBC47C}"/>
              </a:ext>
            </a:extLst>
          </p:cNvPr>
          <p:cNvPicPr>
            <a:picLocks noChangeAspect="1"/>
          </p:cNvPicPr>
          <p:nvPr/>
        </p:nvPicPr>
        <p:blipFill>
          <a:blip r:embed="rId10"/>
          <a:stretch>
            <a:fillRect/>
          </a:stretch>
        </p:blipFill>
        <p:spPr>
          <a:xfrm>
            <a:off x="1916533" y="3153355"/>
            <a:ext cx="3126955" cy="684441"/>
          </a:xfrm>
          <a:prstGeom prst="rect">
            <a:avLst/>
          </a:prstGeom>
        </p:spPr>
      </p:pic>
      <p:sp>
        <p:nvSpPr>
          <p:cNvPr id="57" name="모서리가 둥근 직사각형 1099">
            <a:extLst>
              <a:ext uri="{FF2B5EF4-FFF2-40B4-BE49-F238E27FC236}">
                <a16:creationId xmlns:a16="http://schemas.microsoft.com/office/drawing/2014/main" id="{E72FD7CA-0B6B-4B07-BABB-795A395C74F8}"/>
              </a:ext>
            </a:extLst>
          </p:cNvPr>
          <p:cNvSpPr/>
          <p:nvPr/>
        </p:nvSpPr>
        <p:spPr>
          <a:xfrm>
            <a:off x="1829595" y="3082627"/>
            <a:ext cx="3244530" cy="689177"/>
          </a:xfrm>
          <a:prstGeom prst="roundRect">
            <a:avLst>
              <a:gd name="adj" fmla="val 16667"/>
            </a:avLst>
          </a:prstGeom>
          <a:noFill/>
          <a:ln w="19050" cap="flat" cmpd="sng" algn="ctr">
            <a:solidFill>
              <a:srgbClr val="60B0B6">
                <a:alpha val="100000"/>
              </a:srgbClr>
            </a:solidFill>
            <a:prstDash val="dash"/>
          </a:ln>
        </p:spPr>
        <p:txBody>
          <a:bodyPr anchor="ctr"/>
          <a:lstStyle/>
          <a:p>
            <a:pPr marL="0" lvl="0" indent="0" algn="ctr" defTabSz="914400" rtl="0" eaLnBrk="1" latinLnBrk="0" hangingPunct="1">
              <a:lnSpc>
                <a:spcPct val="100000"/>
              </a:lnSpc>
              <a:spcBef>
                <a:spcPts val="0"/>
              </a:spcBef>
              <a:spcAft>
                <a:spcPts val="0"/>
              </a:spcAft>
              <a:buNone/>
              <a:defRPr/>
            </a:pPr>
            <a:endParaRPr kumimoji="0" lang="ko-KR" altLang="en-US" sz="1800" b="0" i="0" u="none" strike="noStrike" kern="1200" cap="none" spc="0" normalizeH="0" baseline="0" dirty="0">
              <a:solidFill>
                <a:srgbClr val="FFFFFF"/>
              </a:solidFill>
              <a:latin typeface="Arial"/>
              <a:ea typeface="한컴 윤고딕 230"/>
              <a:cs typeface="한컴 윤고딕 230"/>
            </a:endParaRPr>
          </a:p>
        </p:txBody>
      </p:sp>
      <p:sp>
        <p:nvSpPr>
          <p:cNvPr id="32" name="직사각형 31">
            <a:extLst>
              <a:ext uri="{FF2B5EF4-FFF2-40B4-BE49-F238E27FC236}">
                <a16:creationId xmlns:a16="http://schemas.microsoft.com/office/drawing/2014/main" id="{017AA1C2-B350-4154-8278-24A253730039}"/>
              </a:ext>
            </a:extLst>
          </p:cNvPr>
          <p:cNvSpPr/>
          <p:nvPr/>
        </p:nvSpPr>
        <p:spPr>
          <a:xfrm>
            <a:off x="4004860" y="3415828"/>
            <a:ext cx="338540" cy="152400"/>
          </a:xfrm>
          <a:prstGeom prst="rect">
            <a:avLst/>
          </a:prstGeom>
          <a:solidFill>
            <a:srgbClr val="1A73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600" dirty="0"/>
              <a:t>確認</a:t>
            </a:r>
            <a:endParaRPr lang="ko-KR" altLang="en-US" sz="600" dirty="0"/>
          </a:p>
        </p:txBody>
      </p:sp>
      <p:sp>
        <p:nvSpPr>
          <p:cNvPr id="59" name="직사각형 58">
            <a:extLst>
              <a:ext uri="{FF2B5EF4-FFF2-40B4-BE49-F238E27FC236}">
                <a16:creationId xmlns:a16="http://schemas.microsoft.com/office/drawing/2014/main" id="{44E2DE6B-6FA5-4277-B5B5-F87EAEEEBF94}"/>
              </a:ext>
            </a:extLst>
          </p:cNvPr>
          <p:cNvSpPr/>
          <p:nvPr/>
        </p:nvSpPr>
        <p:spPr>
          <a:xfrm>
            <a:off x="4488032" y="3415828"/>
            <a:ext cx="33854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600" dirty="0">
                <a:solidFill>
                  <a:srgbClr val="1A73E8"/>
                </a:solidFill>
              </a:rPr>
              <a:t>戻る</a:t>
            </a:r>
            <a:endParaRPr lang="ko-KR" altLang="en-US" sz="600" dirty="0">
              <a:solidFill>
                <a:srgbClr val="1A73E8"/>
              </a:solidFill>
            </a:endParaRPr>
          </a:p>
        </p:txBody>
      </p:sp>
      <p:sp>
        <p:nvSpPr>
          <p:cNvPr id="60" name="Object 65">
            <a:extLst>
              <a:ext uri="{FF2B5EF4-FFF2-40B4-BE49-F238E27FC236}">
                <a16:creationId xmlns:a16="http://schemas.microsoft.com/office/drawing/2014/main" id="{36434DFF-0BB0-446D-BE20-413CEA43A842}"/>
              </a:ext>
            </a:extLst>
          </p:cNvPr>
          <p:cNvSpPr txBox="1"/>
          <p:nvPr/>
        </p:nvSpPr>
        <p:spPr>
          <a:xfrm>
            <a:off x="4072933" y="2698646"/>
            <a:ext cx="909548" cy="307777"/>
          </a:xfrm>
          <a:prstGeom prst="rect">
            <a:avLst/>
          </a:prstGeom>
          <a:solidFill>
            <a:schemeClr val="accent4">
              <a:lumMod val="20000"/>
              <a:lumOff val="80000"/>
              <a:alpha val="35000"/>
            </a:schemeClr>
          </a:solidFill>
          <a:ln>
            <a:solidFill>
              <a:srgbClr val="60B0B6"/>
            </a:solidFill>
            <a:prstDash val="dash"/>
          </a:ln>
        </p:spPr>
        <p:txBody>
          <a:bodyPr wrap="square" anchor="t">
            <a:spAutoFit/>
          </a:bodyPr>
          <a:lstStyle/>
          <a:p>
            <a:pPr lvl="0">
              <a:defRPr/>
            </a:pPr>
            <a:r>
              <a:rPr lang="ko-KR" altLang="en-US" sz="1400" b="1" i="0" dirty="0">
                <a:solidFill>
                  <a:srgbClr val="000000"/>
                </a:solidFill>
                <a:effectLst/>
                <a:latin typeface="noto"/>
              </a:rPr>
              <a:t>削除警告</a:t>
            </a:r>
            <a:endParaRPr lang="en-US" sz="2000" b="1" dirty="0">
              <a:solidFill>
                <a:schemeClr val="tx1">
                  <a:lumMod val="85000"/>
                  <a:lumOff val="15000"/>
                </a:schemeClr>
              </a:solidFill>
            </a:endParaRPr>
          </a:p>
        </p:txBody>
      </p:sp>
    </p:spTree>
    <p:extLst>
      <p:ext uri="{BB962C8B-B14F-4D97-AF65-F5344CB8AC3E}">
        <p14:creationId xmlns:p14="http://schemas.microsoft.com/office/powerpoint/2010/main" val="12757746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1022" name="그룹 1002"/>
          <p:cNvGrpSpPr/>
          <p:nvPr/>
        </p:nvGrpSpPr>
        <p:grpSpPr>
          <a:xfrm>
            <a:off x="6009135" y="3485448"/>
            <a:ext cx="5691969" cy="54051"/>
            <a:chOff x="6512971" y="3843675"/>
            <a:chExt cx="6276977" cy="59607"/>
          </a:xfrm>
        </p:grpSpPr>
        <p:pic>
          <p:nvPicPr>
            <p:cNvPr id="1023" name="Object 7"/>
            <p:cNvPicPr>
              <a:picLocks noChangeAspect="1"/>
            </p:cNvPicPr>
            <p:nvPr/>
          </p:nvPicPr>
          <p:blipFill rotWithShape="1">
            <a:blip r:embed="rId3"/>
            <a:stretch>
              <a:fillRect/>
            </a:stretch>
          </p:blipFill>
          <p:spPr>
            <a:xfrm rot="16200000">
              <a:off x="6512971" y="3843675"/>
              <a:ext cx="6276977" cy="59607"/>
            </a:xfrm>
            <a:prstGeom prst="rect">
              <a:avLst/>
            </a:prstGeom>
          </p:spPr>
        </p:pic>
      </p:grpSp>
      <p:sp>
        <p:nvSpPr>
          <p:cNvPr id="1061" name="Object 17"/>
          <p:cNvSpPr txBox="1"/>
          <p:nvPr/>
        </p:nvSpPr>
        <p:spPr>
          <a:xfrm>
            <a:off x="152401" y="152400"/>
            <a:ext cx="1114664" cy="525570"/>
          </a:xfrm>
          <a:prstGeom prst="rect">
            <a:avLst/>
          </a:prstGeom>
          <a:noFill/>
        </p:spPr>
        <p:txBody>
          <a:bodyPr wrap="square" anchor="t">
            <a:spAutoFit/>
          </a:bodyPr>
          <a:lstStyle/>
          <a:p>
            <a:pPr marL="0" lvl="0" indent="0" algn="l" defTabSz="914400" rtl="0" eaLnBrk="1" latinLnBrk="0" hangingPunct="1">
              <a:lnSpc>
                <a:spcPct val="100000"/>
              </a:lnSpc>
              <a:spcBef>
                <a:spcPts val="0"/>
              </a:spcBef>
              <a:spcAft>
                <a:spcPts val="0"/>
              </a:spcAft>
              <a:buNone/>
              <a:defRPr/>
            </a:pPr>
            <a:r>
              <a:rPr kumimoji="0" lang="en-US" sz="2900" b="0" i="0" u="none" strike="noStrike" kern="0" cap="none" spc="-400" normalizeH="0" baseline="0">
                <a:solidFill>
                  <a:srgbClr val="60B0B6"/>
                </a:solidFill>
                <a:latin typeface="한컴 윤고딕 760"/>
                <a:ea typeface="한컴 윤고딕 760"/>
                <a:cs typeface="Gmarket Sans Bold"/>
              </a:rPr>
              <a:t>#0</a:t>
            </a:r>
            <a:r>
              <a:rPr kumimoji="0" lang="en-US" altLang="ko-KR" sz="2900" b="0" i="0" u="none" strike="noStrike" kern="0" cap="none" spc="-400" normalizeH="0" baseline="0">
                <a:solidFill>
                  <a:srgbClr val="60B0B6"/>
                </a:solidFill>
                <a:latin typeface="한컴 윤고딕 760"/>
                <a:ea typeface="한컴 윤고딕 760"/>
                <a:cs typeface="Gmarket Sans Bold"/>
              </a:rPr>
              <a:t>4</a:t>
            </a:r>
          </a:p>
        </p:txBody>
      </p:sp>
      <p:pic>
        <p:nvPicPr>
          <p:cNvPr id="1068" name="그림 1067"/>
          <p:cNvPicPr>
            <a:picLocks noChangeAspect="1"/>
          </p:cNvPicPr>
          <p:nvPr/>
        </p:nvPicPr>
        <p:blipFill rotWithShape="1">
          <a:blip r:embed="rId4">
            <a:extLst>
              <a:ext uri="{28A0092B-C50C-407E-A947-70E740481C1C}">
                <a14:useLocalDpi xmlns:a14="http://schemas.microsoft.com/office/drawing/2010/main" val="0"/>
              </a:ext>
            </a:extLst>
          </a:blip>
          <a:srcRect l="2172" r="2172"/>
          <a:stretch/>
        </p:blipFill>
        <p:spPr>
          <a:xfrm>
            <a:off x="289429" y="1676400"/>
            <a:ext cx="4282571" cy="4348061"/>
          </a:xfrm>
          <a:prstGeom prst="rect">
            <a:avLst/>
          </a:prstGeom>
        </p:spPr>
      </p:pic>
      <p:grpSp>
        <p:nvGrpSpPr>
          <p:cNvPr id="1069" name="그룹 1068"/>
          <p:cNvGrpSpPr/>
          <p:nvPr/>
        </p:nvGrpSpPr>
        <p:grpSpPr>
          <a:xfrm>
            <a:off x="-1" y="1172416"/>
            <a:ext cx="732583" cy="732583"/>
            <a:chOff x="3634367" y="893887"/>
            <a:chExt cx="884983" cy="884983"/>
          </a:xfrm>
        </p:grpSpPr>
        <p:grpSp>
          <p:nvGrpSpPr>
            <p:cNvPr id="1070" name="그룹 1019"/>
            <p:cNvGrpSpPr/>
            <p:nvPr/>
          </p:nvGrpSpPr>
          <p:grpSpPr>
            <a:xfrm>
              <a:off x="3634367" y="893887"/>
              <a:ext cx="884983" cy="884983"/>
              <a:chOff x="3988866" y="2799215"/>
              <a:chExt cx="729291" cy="729291"/>
            </a:xfrm>
          </p:grpSpPr>
          <p:pic>
            <p:nvPicPr>
              <p:cNvPr id="1071" name="Object 70"/>
              <p:cNvPicPr>
                <a:picLocks noChangeAspect="1"/>
              </p:cNvPicPr>
              <p:nvPr/>
            </p:nvPicPr>
            <p:blipFill rotWithShape="1">
              <a:blip r:embed="rId5"/>
              <a:stretch>
                <a:fillRect/>
              </a:stretch>
            </p:blipFill>
            <p:spPr>
              <a:xfrm>
                <a:off x="3988866" y="2799215"/>
                <a:ext cx="729291" cy="729291"/>
              </a:xfrm>
              <a:prstGeom prst="rect">
                <a:avLst/>
              </a:prstGeom>
            </p:spPr>
          </p:pic>
          <p:pic>
            <p:nvPicPr>
              <p:cNvPr id="1072" name="Object 71"/>
              <p:cNvPicPr>
                <a:picLocks noChangeAspect="1"/>
              </p:cNvPicPr>
              <p:nvPr/>
            </p:nvPicPr>
            <p:blipFill rotWithShape="1">
              <a:blip r:embed="rId6"/>
              <a:stretch>
                <a:fillRect/>
              </a:stretch>
            </p:blipFill>
            <p:spPr>
              <a:xfrm>
                <a:off x="4147388" y="2957737"/>
                <a:ext cx="364646" cy="364646"/>
              </a:xfrm>
              <a:prstGeom prst="rect">
                <a:avLst/>
              </a:prstGeom>
            </p:spPr>
          </p:pic>
        </p:grpSp>
        <p:sp>
          <p:nvSpPr>
            <p:cNvPr id="1073" name="Object 74"/>
            <p:cNvSpPr txBox="1"/>
            <p:nvPr/>
          </p:nvSpPr>
          <p:spPr>
            <a:xfrm>
              <a:off x="3772558" y="1121712"/>
              <a:ext cx="550837" cy="345543"/>
            </a:xfrm>
            <a:prstGeom prst="rect">
              <a:avLst/>
            </a:prstGeom>
            <a:noFill/>
          </p:spPr>
          <p:txBody>
            <a:bodyPr wrap="square" anchor="t">
              <a:spAutoFit/>
            </a:bodyPr>
            <a:lstStyle/>
            <a:p>
              <a:pPr marL="0" lvl="0" indent="0" algn="ctr" defTabSz="914400" rtl="0" eaLnBrk="1" latinLnBrk="0" hangingPunct="1">
                <a:lnSpc>
                  <a:spcPct val="100000"/>
                </a:lnSpc>
                <a:spcBef>
                  <a:spcPts val="0"/>
                </a:spcBef>
                <a:spcAft>
                  <a:spcPts val="0"/>
                </a:spcAft>
                <a:buNone/>
                <a:defRPr/>
              </a:pPr>
              <a:r>
                <a:rPr kumimoji="0" lang="en-US" sz="1300" b="1" i="0" u="none" strike="noStrike" kern="0" cap="none" spc="-100" normalizeH="0" baseline="0" dirty="0">
                  <a:solidFill>
                    <a:srgbClr val="FFFFFF"/>
                  </a:solidFill>
                  <a:latin typeface="한컴 윤고딕 760"/>
                  <a:ea typeface="한컴 윤고딕 760"/>
                  <a:cs typeface="S-Core Dream 5 Medium"/>
                </a:rPr>
                <a:t>02</a:t>
              </a:r>
              <a:endParaRPr kumimoji="0" lang="en-US" sz="1800" b="1" i="0" u="none" strike="noStrike" kern="1200" cap="none" spc="0" normalizeH="0" baseline="0" dirty="0">
                <a:solidFill>
                  <a:srgbClr val="000000"/>
                </a:solidFill>
                <a:latin typeface="한컴 윤고딕 760"/>
                <a:ea typeface="한컴 윤고딕 760"/>
              </a:endParaRPr>
            </a:p>
          </p:txBody>
        </p:sp>
      </p:grpSp>
      <p:sp>
        <p:nvSpPr>
          <p:cNvPr id="1074" name="Object 8"/>
          <p:cNvSpPr txBox="1"/>
          <p:nvPr/>
        </p:nvSpPr>
        <p:spPr>
          <a:xfrm>
            <a:off x="551243" y="1361301"/>
            <a:ext cx="1513891" cy="307777"/>
          </a:xfrm>
          <a:prstGeom prst="rect">
            <a:avLst/>
          </a:prstGeom>
          <a:noFill/>
        </p:spPr>
        <p:txBody>
          <a:bodyPr wrap="square" anchor="t">
            <a:spAutoFit/>
          </a:bodyPr>
          <a:lstStyle/>
          <a:p>
            <a:pPr marL="0" lvl="0" indent="0" algn="ctr" defTabSz="914400" rtl="0" eaLnBrk="1" latinLnBrk="0" hangingPunct="1">
              <a:lnSpc>
                <a:spcPct val="100000"/>
              </a:lnSpc>
              <a:spcBef>
                <a:spcPts val="0"/>
              </a:spcBef>
              <a:spcAft>
                <a:spcPts val="0"/>
              </a:spcAft>
              <a:buNone/>
              <a:defRPr/>
            </a:pPr>
            <a:r>
              <a:rPr lang="ja-JP" altLang="en-US" sz="1400" b="1" kern="0" spc="-100" dirty="0">
                <a:solidFill>
                  <a:srgbClr val="000000"/>
                </a:solidFill>
                <a:latin typeface="한컴 윤고딕 760"/>
                <a:ea typeface="한컴 윤고딕 760"/>
                <a:cs typeface="S-Core Dream 4 Regular"/>
              </a:rPr>
              <a:t>商品お問い合わせ</a:t>
            </a:r>
            <a:endParaRPr kumimoji="0" lang="ko-KR" altLang="en-US" sz="1400" b="1" i="0" u="none" strike="noStrike" kern="0" cap="none" spc="-100" normalizeH="0" baseline="0" dirty="0">
              <a:solidFill>
                <a:srgbClr val="000000"/>
              </a:solidFill>
              <a:latin typeface="한컴 윤고딕 760"/>
              <a:ea typeface="한컴 윤고딕 760"/>
              <a:cs typeface="S-Core Dream 4 Regular"/>
            </a:endParaRPr>
          </a:p>
        </p:txBody>
      </p:sp>
      <p:sp>
        <p:nvSpPr>
          <p:cNvPr id="1076" name="모서리가 둥근 직사각형 1075"/>
          <p:cNvSpPr/>
          <p:nvPr/>
        </p:nvSpPr>
        <p:spPr>
          <a:xfrm>
            <a:off x="2481221" y="4191000"/>
            <a:ext cx="1981200" cy="228600"/>
          </a:xfrm>
          <a:prstGeom prst="roundRect">
            <a:avLst>
              <a:gd name="adj" fmla="val 16667"/>
            </a:avLst>
          </a:prstGeom>
          <a:noFill/>
          <a:ln>
            <a:solidFill>
              <a:srgbClr val="60B0B6"/>
            </a:solidFill>
            <a:prstDash val="dash"/>
          </a:ln>
        </p:spPr>
        <p:style>
          <a:lnRef idx="2">
            <a:schemeClr val="accent1">
              <a:shade val="20000"/>
            </a:schemeClr>
          </a:lnRef>
          <a:fillRef idx="1">
            <a:schemeClr val="accent1"/>
          </a:fillRef>
          <a:effectRef idx="0">
            <a:schemeClr val="accent1"/>
          </a:effectRef>
          <a:fontRef idx="minor">
            <a:schemeClr val="lt1"/>
          </a:fontRef>
        </p:style>
        <p:txBody>
          <a:bodyPr anchor="ctr"/>
          <a:lstStyle/>
          <a:p>
            <a:pPr lvl="0" algn="ctr">
              <a:defRPr/>
            </a:pPr>
            <a:endParaRPr lang="ko-KR" altLang="en-US" dirty="0"/>
          </a:p>
        </p:txBody>
      </p:sp>
      <p:sp>
        <p:nvSpPr>
          <p:cNvPr id="1089" name="모서리가 둥근 직사각형 1088"/>
          <p:cNvSpPr/>
          <p:nvPr/>
        </p:nvSpPr>
        <p:spPr>
          <a:xfrm>
            <a:off x="609600" y="5486400"/>
            <a:ext cx="1752600" cy="533400"/>
          </a:xfrm>
          <a:prstGeom prst="roundRect">
            <a:avLst>
              <a:gd name="adj" fmla="val 16667"/>
            </a:avLst>
          </a:prstGeom>
          <a:noFill/>
          <a:ln w="19050" cap="flat" cmpd="sng" algn="ctr">
            <a:solidFill>
              <a:srgbClr val="60B0B6">
                <a:alpha val="100000"/>
              </a:srgbClr>
            </a:solidFill>
            <a:prstDash val="dash"/>
          </a:ln>
        </p:spPr>
        <p:txBody>
          <a:bodyPr anchor="ctr"/>
          <a:lstStyle/>
          <a:p>
            <a:pPr marL="0" lvl="0" indent="0" algn="ctr" defTabSz="914400" rtl="0" eaLnBrk="1" latinLnBrk="0" hangingPunct="1">
              <a:lnSpc>
                <a:spcPct val="100000"/>
              </a:lnSpc>
              <a:spcBef>
                <a:spcPts val="0"/>
              </a:spcBef>
              <a:spcAft>
                <a:spcPts val="0"/>
              </a:spcAft>
              <a:buNone/>
              <a:defRPr/>
            </a:pPr>
            <a:endParaRPr kumimoji="0" lang="ko-KR" altLang="en-US" sz="1800" b="0" i="0" u="none" strike="noStrike" kern="1200" cap="none" spc="0" normalizeH="0" baseline="0">
              <a:solidFill>
                <a:srgbClr val="FFFFFF"/>
              </a:solidFill>
              <a:latin typeface="Arial"/>
              <a:ea typeface="한컴 윤고딕 230"/>
              <a:cs typeface="한컴 윤고딕 230"/>
            </a:endParaRPr>
          </a:p>
        </p:txBody>
      </p:sp>
      <p:grpSp>
        <p:nvGrpSpPr>
          <p:cNvPr id="1092" name="그룹 1002"/>
          <p:cNvGrpSpPr/>
          <p:nvPr/>
        </p:nvGrpSpPr>
        <p:grpSpPr>
          <a:xfrm>
            <a:off x="7954795" y="228600"/>
            <a:ext cx="808204" cy="776278"/>
            <a:chOff x="9168833" y="1211868"/>
            <a:chExt cx="891270" cy="856063"/>
          </a:xfrm>
        </p:grpSpPr>
        <p:pic>
          <p:nvPicPr>
            <p:cNvPr id="1093" name="Object 10"/>
            <p:cNvPicPr>
              <a:picLocks noChangeAspect="1"/>
            </p:cNvPicPr>
            <p:nvPr/>
          </p:nvPicPr>
          <p:blipFill rotWithShape="1">
            <a:blip r:embed="rId7"/>
            <a:stretch>
              <a:fillRect/>
            </a:stretch>
          </p:blipFill>
          <p:spPr>
            <a:xfrm>
              <a:off x="9168833" y="1211868"/>
              <a:ext cx="891270" cy="856063"/>
            </a:xfrm>
            <a:prstGeom prst="rect">
              <a:avLst/>
            </a:prstGeom>
          </p:spPr>
        </p:pic>
      </p:grpSp>
      <p:sp>
        <p:nvSpPr>
          <p:cNvPr id="1098" name="모서리가 둥근 직사각형 1097"/>
          <p:cNvSpPr/>
          <p:nvPr/>
        </p:nvSpPr>
        <p:spPr>
          <a:xfrm>
            <a:off x="1376109" y="5124450"/>
            <a:ext cx="457200" cy="228600"/>
          </a:xfrm>
          <a:prstGeom prst="roundRect">
            <a:avLst>
              <a:gd name="adj" fmla="val 16667"/>
            </a:avLst>
          </a:prstGeom>
          <a:noFill/>
          <a:ln w="19050" cap="flat" cmpd="sng" algn="ctr">
            <a:solidFill>
              <a:srgbClr val="60B0B6">
                <a:alpha val="100000"/>
              </a:srgbClr>
            </a:solidFill>
            <a:prstDash val="dash"/>
          </a:ln>
        </p:spPr>
        <p:txBody>
          <a:bodyPr anchor="ctr"/>
          <a:lstStyle/>
          <a:p>
            <a:pPr marL="0" lvl="0" indent="0" algn="ctr" defTabSz="914400" rtl="0" eaLnBrk="1" latinLnBrk="0" hangingPunct="1">
              <a:lnSpc>
                <a:spcPct val="100000"/>
              </a:lnSpc>
              <a:spcBef>
                <a:spcPts val="0"/>
              </a:spcBef>
              <a:spcAft>
                <a:spcPts val="0"/>
              </a:spcAft>
              <a:buNone/>
              <a:defRPr/>
            </a:pPr>
            <a:endParaRPr kumimoji="0" lang="ko-KR" altLang="en-US" sz="1800" b="0" i="0" u="none" strike="noStrike" kern="1200" cap="none" spc="0" normalizeH="0" baseline="0">
              <a:solidFill>
                <a:srgbClr val="FFFFFF"/>
              </a:solidFill>
              <a:latin typeface="Arial"/>
              <a:ea typeface="한컴 윤고딕 230"/>
              <a:cs typeface="한컴 윤고딕 230"/>
            </a:endParaRPr>
          </a:p>
        </p:txBody>
      </p:sp>
      <p:pic>
        <p:nvPicPr>
          <p:cNvPr id="1099" name="그림 1098"/>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5010553" y="1016662"/>
            <a:ext cx="3348344" cy="5676161"/>
          </a:xfrm>
          <a:prstGeom prst="rect">
            <a:avLst/>
          </a:prstGeom>
        </p:spPr>
      </p:pic>
      <p:sp>
        <p:nvSpPr>
          <p:cNvPr id="1100" name="모서리가 둥근 직사각형 1099"/>
          <p:cNvSpPr/>
          <p:nvPr/>
        </p:nvSpPr>
        <p:spPr>
          <a:xfrm>
            <a:off x="609600" y="4572000"/>
            <a:ext cx="1752600" cy="457200"/>
          </a:xfrm>
          <a:prstGeom prst="roundRect">
            <a:avLst>
              <a:gd name="adj" fmla="val 16667"/>
            </a:avLst>
          </a:prstGeom>
          <a:noFill/>
          <a:ln w="19050" cap="flat" cmpd="sng" algn="ctr">
            <a:solidFill>
              <a:srgbClr val="60B0B6">
                <a:alpha val="100000"/>
              </a:srgbClr>
            </a:solidFill>
            <a:prstDash val="dash"/>
          </a:ln>
        </p:spPr>
        <p:txBody>
          <a:bodyPr anchor="ctr"/>
          <a:lstStyle/>
          <a:p>
            <a:pPr marL="0" lvl="0" indent="0" algn="ctr" defTabSz="914400" rtl="0" eaLnBrk="1" latinLnBrk="0" hangingPunct="1">
              <a:lnSpc>
                <a:spcPct val="100000"/>
              </a:lnSpc>
              <a:spcBef>
                <a:spcPts val="0"/>
              </a:spcBef>
              <a:spcAft>
                <a:spcPts val="0"/>
              </a:spcAft>
              <a:buNone/>
              <a:defRPr/>
            </a:pPr>
            <a:endParaRPr kumimoji="0" lang="ko-KR" altLang="en-US" sz="1800" b="0" i="0" u="none" strike="noStrike" kern="1200" cap="none" spc="0" normalizeH="0" baseline="0">
              <a:solidFill>
                <a:srgbClr val="FFFFFF"/>
              </a:solidFill>
              <a:latin typeface="Arial"/>
              <a:ea typeface="한컴 윤고딕 230"/>
              <a:cs typeface="한컴 윤고딕 230"/>
            </a:endParaRPr>
          </a:p>
        </p:txBody>
      </p:sp>
      <p:pic>
        <p:nvPicPr>
          <p:cNvPr id="1101" name="그림 1100"/>
          <p:cNvPicPr>
            <a:picLocks noChangeAspect="1"/>
          </p:cNvPicPr>
          <p:nvPr/>
        </p:nvPicPr>
        <p:blipFill rotWithShape="1">
          <a:blip r:embed="rId9">
            <a:extLst>
              <a:ext uri="{28A0092B-C50C-407E-A947-70E740481C1C}">
                <a14:useLocalDpi xmlns:a14="http://schemas.microsoft.com/office/drawing/2010/main" val="0"/>
              </a:ext>
            </a:extLst>
          </a:blip>
          <a:srcRect/>
          <a:stretch/>
        </p:blipFill>
        <p:spPr>
          <a:xfrm>
            <a:off x="6400800" y="3200400"/>
            <a:ext cx="2379950" cy="1505775"/>
          </a:xfrm>
          <a:prstGeom prst="rect">
            <a:avLst/>
          </a:prstGeom>
        </p:spPr>
      </p:pic>
      <p:sp>
        <p:nvSpPr>
          <p:cNvPr id="23" name="Object 22">
            <a:extLst>
              <a:ext uri="{FF2B5EF4-FFF2-40B4-BE49-F238E27FC236}">
                <a16:creationId xmlns:a16="http://schemas.microsoft.com/office/drawing/2014/main" id="{231E60C7-604D-426B-8FA5-0B3B333BB907}"/>
              </a:ext>
            </a:extLst>
          </p:cNvPr>
          <p:cNvSpPr txBox="1"/>
          <p:nvPr/>
        </p:nvSpPr>
        <p:spPr>
          <a:xfrm>
            <a:off x="8786398" y="597163"/>
            <a:ext cx="1172403" cy="246221"/>
          </a:xfrm>
          <a:prstGeom prst="rect">
            <a:avLst/>
          </a:prstGeom>
          <a:noFill/>
        </p:spPr>
        <p:txBody>
          <a:bodyPr wrap="square" anchor="t">
            <a:spAutoFit/>
          </a:bodyPr>
          <a:lstStyle/>
          <a:p>
            <a:pPr marL="0" lvl="0" indent="0" algn="r" defTabSz="914400" rtl="0" eaLnBrk="1" latinLnBrk="0" hangingPunct="1">
              <a:lnSpc>
                <a:spcPct val="100000"/>
              </a:lnSpc>
              <a:spcBef>
                <a:spcPts val="0"/>
              </a:spcBef>
              <a:spcAft>
                <a:spcPts val="0"/>
              </a:spcAft>
              <a:buNone/>
              <a:defRPr/>
            </a:pPr>
            <a:r>
              <a:rPr kumimoji="0" lang="en-US" sz="1000" b="0" i="0" u="none" strike="noStrike" kern="1200" cap="none" spc="0" normalizeH="0" baseline="0" dirty="0">
                <a:solidFill>
                  <a:srgbClr val="60B0B6"/>
                </a:solidFill>
                <a:latin typeface="한컴 윤고딕 760"/>
                <a:ea typeface="한컴 윤고딕 760"/>
                <a:cs typeface="S-Core Dream 5 Medium"/>
              </a:rPr>
              <a:t>03. </a:t>
            </a:r>
            <a:r>
              <a:rPr lang="ja-JP" altLang="en-US" sz="1000" dirty="0">
                <a:solidFill>
                  <a:srgbClr val="60B0B6"/>
                </a:solidFill>
                <a:latin typeface="한컴 윤고딕 760"/>
                <a:ea typeface="한컴 윤고딕 760"/>
                <a:cs typeface="S-Core Dream 5 Medium"/>
              </a:rPr>
              <a:t>システム構成</a:t>
            </a:r>
            <a:endParaRPr kumimoji="0" lang="ko-KR" altLang="en-US" sz="1000" b="0" i="0" u="none" strike="noStrike" kern="1200" cap="none" spc="0" normalizeH="0" baseline="0" dirty="0">
              <a:solidFill>
                <a:srgbClr val="60B0B6"/>
              </a:solidFill>
              <a:latin typeface="한컴 윤고딕 760"/>
              <a:ea typeface="한컴 윤고딕 760"/>
              <a:cs typeface="S-Core Dream 5 Medium"/>
            </a:endParaRPr>
          </a:p>
        </p:txBody>
      </p:sp>
      <p:sp>
        <p:nvSpPr>
          <p:cNvPr id="24" name="Object 16">
            <a:extLst>
              <a:ext uri="{FF2B5EF4-FFF2-40B4-BE49-F238E27FC236}">
                <a16:creationId xmlns:a16="http://schemas.microsoft.com/office/drawing/2014/main" id="{438995EC-2F12-4909-97BA-E2A939254368}"/>
              </a:ext>
            </a:extLst>
          </p:cNvPr>
          <p:cNvSpPr txBox="1"/>
          <p:nvPr/>
        </p:nvSpPr>
        <p:spPr>
          <a:xfrm>
            <a:off x="152400" y="573433"/>
            <a:ext cx="3363390" cy="461665"/>
          </a:xfrm>
          <a:prstGeom prst="rect">
            <a:avLst/>
          </a:prstGeom>
          <a:noFill/>
        </p:spPr>
        <p:txBody>
          <a:bodyPr wrap="square" anchor="t">
            <a:spAutoFit/>
          </a:bodyPr>
          <a:lstStyle/>
          <a:p>
            <a:pPr marL="0" lvl="0" indent="0" algn="l" defTabSz="914400" rtl="0" eaLnBrk="1" latinLnBrk="0" hangingPunct="1">
              <a:lnSpc>
                <a:spcPct val="100000"/>
              </a:lnSpc>
              <a:spcBef>
                <a:spcPts val="0"/>
              </a:spcBef>
              <a:spcAft>
                <a:spcPts val="0"/>
              </a:spcAft>
              <a:buNone/>
              <a:defRPr/>
            </a:pPr>
            <a:r>
              <a:rPr kumimoji="0" lang="ja-JP" altLang="en-US" sz="2400" b="1" i="0" u="none" strike="noStrike" kern="0" cap="none" spc="-400" normalizeH="0" baseline="0" dirty="0">
                <a:solidFill>
                  <a:srgbClr val="000000"/>
                </a:solidFill>
                <a:latin typeface="한컴 윤고딕 760"/>
                <a:ea typeface="한컴 윤고딕 760"/>
                <a:cs typeface="Gmarket Sans Bold"/>
              </a:rPr>
              <a:t>レビュー・お問い合わせ</a:t>
            </a:r>
            <a:endParaRPr kumimoji="0" lang="ko-KR" altLang="en-US" sz="2400" b="1" i="0" u="none" strike="noStrike" kern="0" cap="none" spc="-400" normalizeH="0" baseline="0" dirty="0">
              <a:solidFill>
                <a:srgbClr val="000000"/>
              </a:solidFill>
              <a:latin typeface="한컴 윤고딕 760"/>
              <a:ea typeface="한컴 윤고딕 760"/>
              <a:cs typeface="Gmarket Sans Bold"/>
            </a:endParaRPr>
          </a:p>
        </p:txBody>
      </p:sp>
      <p:cxnSp>
        <p:nvCxnSpPr>
          <p:cNvPr id="22" name="화살표 1062">
            <a:extLst>
              <a:ext uri="{FF2B5EF4-FFF2-40B4-BE49-F238E27FC236}">
                <a16:creationId xmlns:a16="http://schemas.microsoft.com/office/drawing/2014/main" id="{53FCD88D-1B99-4983-962F-887E52C3D2AD}"/>
              </a:ext>
            </a:extLst>
          </p:cNvPr>
          <p:cNvCxnSpPr>
            <a:cxnSpLocks/>
          </p:cNvCxnSpPr>
          <p:nvPr/>
        </p:nvCxnSpPr>
        <p:spPr>
          <a:xfrm rot="10800000">
            <a:off x="1981200" y="5172809"/>
            <a:ext cx="3124200" cy="1111759"/>
          </a:xfrm>
          <a:prstGeom prst="curvedConnector3">
            <a:avLst>
              <a:gd name="adj1" fmla="val 50000"/>
            </a:avLst>
          </a:prstGeom>
          <a:noFill/>
          <a:ln w="19050" cap="flat" cmpd="sng" algn="ctr">
            <a:solidFill>
              <a:srgbClr val="60B0B6">
                <a:alpha val="100000"/>
              </a:srgbClr>
            </a:solidFill>
            <a:prstDash val="dash"/>
            <a:tailEnd type="arrow"/>
          </a:ln>
        </p:spPr>
      </p:cxnSp>
      <p:cxnSp>
        <p:nvCxnSpPr>
          <p:cNvPr id="25" name="화살표 1062">
            <a:extLst>
              <a:ext uri="{FF2B5EF4-FFF2-40B4-BE49-F238E27FC236}">
                <a16:creationId xmlns:a16="http://schemas.microsoft.com/office/drawing/2014/main" id="{F8AF4354-CF1C-415B-B658-7DDA141574AE}"/>
              </a:ext>
            </a:extLst>
          </p:cNvPr>
          <p:cNvCxnSpPr>
            <a:cxnSpLocks/>
            <a:endCxn id="26" idx="2"/>
          </p:cNvCxnSpPr>
          <p:nvPr/>
        </p:nvCxnSpPr>
        <p:spPr>
          <a:xfrm rot="16200000" flipV="1">
            <a:off x="7278070" y="2151472"/>
            <a:ext cx="653142" cy="395531"/>
          </a:xfrm>
          <a:prstGeom prst="curvedConnector3">
            <a:avLst>
              <a:gd name="adj1" fmla="val 50000"/>
            </a:avLst>
          </a:prstGeom>
          <a:noFill/>
          <a:ln w="19050" cap="flat" cmpd="sng" algn="ctr">
            <a:solidFill>
              <a:srgbClr val="60B0B6">
                <a:alpha val="100000"/>
              </a:srgbClr>
            </a:solidFill>
            <a:prstDash val="dash"/>
            <a:tailEnd type="arrow"/>
          </a:ln>
        </p:spPr>
      </p:cxnSp>
      <p:pic>
        <p:nvPicPr>
          <p:cNvPr id="26" name="그림 25">
            <a:extLst>
              <a:ext uri="{FF2B5EF4-FFF2-40B4-BE49-F238E27FC236}">
                <a16:creationId xmlns:a16="http://schemas.microsoft.com/office/drawing/2014/main" id="{FEB67972-0F7F-498F-9AB9-8D1F9E419341}"/>
              </a:ext>
            </a:extLst>
          </p:cNvPr>
          <p:cNvPicPr>
            <a:picLocks noChangeAspect="1"/>
          </p:cNvPicPr>
          <p:nvPr/>
        </p:nvPicPr>
        <p:blipFill>
          <a:blip r:embed="rId10"/>
          <a:stretch>
            <a:fillRect/>
          </a:stretch>
        </p:blipFill>
        <p:spPr>
          <a:xfrm>
            <a:off x="6243926" y="1529470"/>
            <a:ext cx="2325897" cy="493197"/>
          </a:xfrm>
          <a:prstGeom prst="rect">
            <a:avLst/>
          </a:prstGeom>
          <a:ln w="19050">
            <a:solidFill>
              <a:srgbClr val="60B0B6"/>
            </a:solidFill>
            <a:prstDash val="dash"/>
          </a:ln>
        </p:spPr>
      </p:pic>
      <p:sp>
        <p:nvSpPr>
          <p:cNvPr id="27" name="Object 65">
            <a:extLst>
              <a:ext uri="{FF2B5EF4-FFF2-40B4-BE49-F238E27FC236}">
                <a16:creationId xmlns:a16="http://schemas.microsoft.com/office/drawing/2014/main" id="{79B83D21-6AEA-419B-9618-A96B9CFB8180}"/>
              </a:ext>
            </a:extLst>
          </p:cNvPr>
          <p:cNvSpPr txBox="1"/>
          <p:nvPr/>
        </p:nvSpPr>
        <p:spPr>
          <a:xfrm>
            <a:off x="3174990" y="4474197"/>
            <a:ext cx="2273955" cy="276999"/>
          </a:xfrm>
          <a:prstGeom prst="rect">
            <a:avLst/>
          </a:prstGeom>
          <a:solidFill>
            <a:schemeClr val="accent4">
              <a:lumMod val="20000"/>
              <a:lumOff val="80000"/>
              <a:alpha val="35000"/>
            </a:schemeClr>
          </a:solidFill>
          <a:ln>
            <a:solidFill>
              <a:srgbClr val="60B0B6"/>
            </a:solidFill>
            <a:prstDash val="dash"/>
          </a:ln>
        </p:spPr>
        <p:txBody>
          <a:bodyPr wrap="square" anchor="t">
            <a:spAutoFit/>
          </a:bodyPr>
          <a:lstStyle/>
          <a:p>
            <a:pPr lvl="0">
              <a:defRPr/>
            </a:pPr>
            <a:r>
              <a:rPr lang="ja-JP" altLang="en-US" sz="1200" b="1" kern="0" spc="-100" dirty="0">
                <a:solidFill>
                  <a:schemeClr val="tx1">
                    <a:lumMod val="85000"/>
                    <a:lumOff val="15000"/>
                  </a:schemeClr>
                </a:solidFill>
                <a:latin typeface="NanumSquare ExtraBold"/>
                <a:cs typeface="NanumSquare ExtraBold"/>
              </a:rPr>
              <a:t>登録したお問い合わせがある場合</a:t>
            </a:r>
            <a:endParaRPr lang="en-US" dirty="0">
              <a:solidFill>
                <a:schemeClr val="tx1">
                  <a:lumMod val="85000"/>
                  <a:lumOff val="15000"/>
                </a:schemeClr>
              </a:solidFill>
            </a:endParaRPr>
          </a:p>
        </p:txBody>
      </p:sp>
      <p:cxnSp>
        <p:nvCxnSpPr>
          <p:cNvPr id="28" name="화살표 1062">
            <a:extLst>
              <a:ext uri="{FF2B5EF4-FFF2-40B4-BE49-F238E27FC236}">
                <a16:creationId xmlns:a16="http://schemas.microsoft.com/office/drawing/2014/main" id="{99ABB2BE-1BA5-47F8-A87B-22A4FAC33459}"/>
              </a:ext>
            </a:extLst>
          </p:cNvPr>
          <p:cNvCxnSpPr>
            <a:cxnSpLocks/>
          </p:cNvCxnSpPr>
          <p:nvPr/>
        </p:nvCxnSpPr>
        <p:spPr>
          <a:xfrm rot="10800000">
            <a:off x="1524000" y="4823292"/>
            <a:ext cx="5867400" cy="358309"/>
          </a:xfrm>
          <a:prstGeom prst="curvedConnector3">
            <a:avLst>
              <a:gd name="adj1" fmla="val 50000"/>
            </a:avLst>
          </a:prstGeom>
          <a:noFill/>
          <a:ln w="19050" cap="flat" cmpd="sng" algn="ctr">
            <a:solidFill>
              <a:srgbClr val="60B0B6">
                <a:alpha val="100000"/>
              </a:srgbClr>
            </a:solidFill>
            <a:prstDash val="dash"/>
            <a:tailEnd type="arrow"/>
          </a:ln>
        </p:spPr>
      </p:cxnSp>
    </p:spTree>
    <p:extLst>
      <p:ext uri="{BB962C8B-B14F-4D97-AF65-F5344CB8AC3E}">
        <p14:creationId xmlns:p14="http://schemas.microsoft.com/office/powerpoint/2010/main" val="29883132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1066" name="그림 1065"/>
          <p:cNvPicPr>
            <a:picLocks noChangeAspect="1"/>
          </p:cNvPicPr>
          <p:nvPr/>
        </p:nvPicPr>
        <p:blipFill rotWithShape="1">
          <a:blip r:embed="rId3">
            <a:extLst>
              <a:ext uri="{28A0092B-C50C-407E-A947-70E740481C1C}">
                <a14:useLocalDpi xmlns:a14="http://schemas.microsoft.com/office/drawing/2010/main" val="0"/>
              </a:ext>
            </a:extLst>
          </a:blip>
          <a:srcRect t="3146" b="3146"/>
          <a:stretch/>
        </p:blipFill>
        <p:spPr>
          <a:xfrm>
            <a:off x="3646493" y="1697946"/>
            <a:ext cx="5181600" cy="2981194"/>
          </a:xfrm>
          <a:prstGeom prst="rect">
            <a:avLst/>
          </a:prstGeom>
        </p:spPr>
      </p:pic>
      <p:grpSp>
        <p:nvGrpSpPr>
          <p:cNvPr id="1022" name="그룹 1002"/>
          <p:cNvGrpSpPr/>
          <p:nvPr/>
        </p:nvGrpSpPr>
        <p:grpSpPr>
          <a:xfrm>
            <a:off x="6009135" y="3485448"/>
            <a:ext cx="5691969" cy="54051"/>
            <a:chOff x="6512971" y="3843675"/>
            <a:chExt cx="6276977" cy="59607"/>
          </a:xfrm>
        </p:grpSpPr>
        <p:pic>
          <p:nvPicPr>
            <p:cNvPr id="1023" name="Object 7"/>
            <p:cNvPicPr>
              <a:picLocks noChangeAspect="1"/>
            </p:cNvPicPr>
            <p:nvPr/>
          </p:nvPicPr>
          <p:blipFill rotWithShape="1">
            <a:blip r:embed="rId4"/>
            <a:stretch>
              <a:fillRect/>
            </a:stretch>
          </p:blipFill>
          <p:spPr>
            <a:xfrm rot="16200000">
              <a:off x="6512971" y="3843675"/>
              <a:ext cx="6276977" cy="59607"/>
            </a:xfrm>
            <a:prstGeom prst="rect">
              <a:avLst/>
            </a:prstGeom>
          </p:spPr>
        </p:pic>
      </p:grpSp>
      <p:grpSp>
        <p:nvGrpSpPr>
          <p:cNvPr id="1034" name="그룹 1033"/>
          <p:cNvGrpSpPr/>
          <p:nvPr/>
        </p:nvGrpSpPr>
        <p:grpSpPr>
          <a:xfrm>
            <a:off x="0" y="1172416"/>
            <a:ext cx="732583" cy="732583"/>
            <a:chOff x="1852123" y="524255"/>
            <a:chExt cx="884983" cy="884983"/>
          </a:xfrm>
        </p:grpSpPr>
        <p:grpSp>
          <p:nvGrpSpPr>
            <p:cNvPr id="1035" name="그룹 1012"/>
            <p:cNvGrpSpPr/>
            <p:nvPr/>
          </p:nvGrpSpPr>
          <p:grpSpPr>
            <a:xfrm>
              <a:off x="1852123" y="524255"/>
              <a:ext cx="884983" cy="884983"/>
              <a:chOff x="2023448" y="2391593"/>
              <a:chExt cx="729291" cy="729291"/>
            </a:xfrm>
          </p:grpSpPr>
          <p:pic>
            <p:nvPicPr>
              <p:cNvPr id="1036" name="Object 44"/>
              <p:cNvPicPr>
                <a:picLocks noChangeAspect="1"/>
              </p:cNvPicPr>
              <p:nvPr/>
            </p:nvPicPr>
            <p:blipFill rotWithShape="1">
              <a:blip r:embed="rId5"/>
              <a:stretch>
                <a:fillRect/>
              </a:stretch>
            </p:blipFill>
            <p:spPr>
              <a:xfrm>
                <a:off x="2023448" y="2391593"/>
                <a:ext cx="729291" cy="729291"/>
              </a:xfrm>
              <a:prstGeom prst="rect">
                <a:avLst/>
              </a:prstGeom>
            </p:spPr>
          </p:pic>
          <p:pic>
            <p:nvPicPr>
              <p:cNvPr id="1037" name="Object 45"/>
              <p:cNvPicPr>
                <a:picLocks noChangeAspect="1"/>
              </p:cNvPicPr>
              <p:nvPr/>
            </p:nvPicPr>
            <p:blipFill rotWithShape="1">
              <a:blip r:embed="rId6"/>
              <a:stretch>
                <a:fillRect/>
              </a:stretch>
            </p:blipFill>
            <p:spPr>
              <a:xfrm>
                <a:off x="2181970" y="2550115"/>
                <a:ext cx="364646" cy="364646"/>
              </a:xfrm>
              <a:prstGeom prst="rect">
                <a:avLst/>
              </a:prstGeom>
            </p:spPr>
          </p:pic>
        </p:grpSp>
        <p:sp>
          <p:nvSpPr>
            <p:cNvPr id="1038" name="Object 48"/>
            <p:cNvSpPr txBox="1"/>
            <p:nvPr/>
          </p:nvSpPr>
          <p:spPr>
            <a:xfrm>
              <a:off x="1978065" y="752981"/>
              <a:ext cx="550836" cy="347104"/>
            </a:xfrm>
            <a:prstGeom prst="rect">
              <a:avLst/>
            </a:prstGeom>
            <a:noFill/>
          </p:spPr>
          <p:txBody>
            <a:bodyPr wrap="square" anchor="t">
              <a:spAutoFit/>
            </a:bodyPr>
            <a:lstStyle/>
            <a:p>
              <a:pPr marL="0" lvl="0" indent="0" algn="ctr" defTabSz="914400" rtl="0" eaLnBrk="1" latinLnBrk="0" hangingPunct="1">
                <a:lnSpc>
                  <a:spcPct val="100000"/>
                </a:lnSpc>
                <a:spcBef>
                  <a:spcPts val="0"/>
                </a:spcBef>
                <a:spcAft>
                  <a:spcPts val="0"/>
                </a:spcAft>
                <a:buNone/>
                <a:defRPr/>
              </a:pPr>
              <a:r>
                <a:rPr kumimoji="0" lang="en-US" sz="1300" b="1" i="0" u="none" strike="noStrike" kern="0" cap="none" spc="-100" normalizeH="0" baseline="0" dirty="0">
                  <a:solidFill>
                    <a:srgbClr val="FFFFFF"/>
                  </a:solidFill>
                  <a:latin typeface="한컴 윤고딕 760"/>
                  <a:ea typeface="한컴 윤고딕 760"/>
                  <a:cs typeface="S-Core Dream 5 Medium"/>
                </a:rPr>
                <a:t>01</a:t>
              </a:r>
              <a:endParaRPr kumimoji="0" lang="en-US" sz="1800" b="1" i="0" u="none" strike="noStrike" kern="1200" cap="none" spc="0" normalizeH="0" baseline="0" dirty="0">
                <a:solidFill>
                  <a:srgbClr val="000000"/>
                </a:solidFill>
                <a:latin typeface="한컴 윤고딕 760"/>
                <a:ea typeface="한컴 윤고딕 760"/>
              </a:endParaRPr>
            </a:p>
          </p:txBody>
        </p:sp>
      </p:grpSp>
      <p:sp>
        <p:nvSpPr>
          <p:cNvPr id="1039" name="Object 8"/>
          <p:cNvSpPr txBox="1"/>
          <p:nvPr/>
        </p:nvSpPr>
        <p:spPr>
          <a:xfrm>
            <a:off x="536116" y="1376300"/>
            <a:ext cx="1200873" cy="307777"/>
          </a:xfrm>
          <a:prstGeom prst="rect">
            <a:avLst/>
          </a:prstGeom>
          <a:noFill/>
        </p:spPr>
        <p:txBody>
          <a:bodyPr wrap="square" anchor="t">
            <a:spAutoFit/>
          </a:bodyPr>
          <a:lstStyle/>
          <a:p>
            <a:pPr marL="0" lvl="0" indent="0" algn="ctr" defTabSz="914400" rtl="0" eaLnBrk="1" latinLnBrk="0" hangingPunct="1">
              <a:lnSpc>
                <a:spcPct val="100000"/>
              </a:lnSpc>
              <a:spcBef>
                <a:spcPts val="0"/>
              </a:spcBef>
              <a:spcAft>
                <a:spcPts val="0"/>
              </a:spcAft>
              <a:buNone/>
              <a:defRPr/>
            </a:pPr>
            <a:r>
              <a:rPr kumimoji="0" lang="ja-JP" altLang="en-US" sz="1400" b="1" i="0" u="none" strike="noStrike" kern="0" cap="none" spc="-100" normalizeH="0" baseline="0" dirty="0">
                <a:solidFill>
                  <a:srgbClr val="000000"/>
                </a:solidFill>
                <a:latin typeface="한컴 윤고딕 760"/>
                <a:ea typeface="한컴 윤고딕 760"/>
                <a:cs typeface="S-Core Dream 4 Regular"/>
              </a:rPr>
              <a:t>お気に入り</a:t>
            </a:r>
            <a:endParaRPr kumimoji="0" lang="ko-KR" altLang="en-US" sz="1400" b="1" i="0" u="none" strike="noStrike" kern="0" cap="none" spc="-100" normalizeH="0" baseline="0" dirty="0">
              <a:solidFill>
                <a:srgbClr val="000000"/>
              </a:solidFill>
              <a:latin typeface="한컴 윤고딕 760"/>
              <a:ea typeface="한컴 윤고딕 760"/>
              <a:cs typeface="S-Core Dream 4 Regular"/>
            </a:endParaRPr>
          </a:p>
        </p:txBody>
      </p:sp>
      <p:sp>
        <p:nvSpPr>
          <p:cNvPr id="1060" name="Object 16"/>
          <p:cNvSpPr txBox="1"/>
          <p:nvPr/>
        </p:nvSpPr>
        <p:spPr>
          <a:xfrm>
            <a:off x="152400" y="573433"/>
            <a:ext cx="4191000" cy="461665"/>
          </a:xfrm>
          <a:prstGeom prst="rect">
            <a:avLst/>
          </a:prstGeom>
          <a:noFill/>
        </p:spPr>
        <p:txBody>
          <a:bodyPr wrap="square" anchor="t">
            <a:spAutoFit/>
          </a:bodyPr>
          <a:lstStyle/>
          <a:p>
            <a:pPr marL="0" lvl="0" indent="0" algn="l" defTabSz="914400" rtl="0" eaLnBrk="1" latinLnBrk="0" hangingPunct="1">
              <a:lnSpc>
                <a:spcPct val="100000"/>
              </a:lnSpc>
              <a:spcBef>
                <a:spcPts val="0"/>
              </a:spcBef>
              <a:spcAft>
                <a:spcPts val="0"/>
              </a:spcAft>
              <a:buNone/>
              <a:defRPr/>
            </a:pPr>
            <a:r>
              <a:rPr kumimoji="0" lang="ja-JP" altLang="en-US" sz="2400" b="1" i="0" u="none" strike="noStrike" kern="0" cap="none" spc="-400" normalizeH="0" baseline="0" dirty="0">
                <a:solidFill>
                  <a:srgbClr val="000000"/>
                </a:solidFill>
                <a:latin typeface="한컴 윤고딕 760"/>
                <a:ea typeface="한컴 윤고딕 760"/>
                <a:cs typeface="Gmarket Sans Bold"/>
              </a:rPr>
              <a:t>お気に入り・</a:t>
            </a:r>
            <a:r>
              <a:rPr lang="ja-JP" altLang="en-US" sz="2400" b="1" i="0" dirty="0">
                <a:solidFill>
                  <a:srgbClr val="000000"/>
                </a:solidFill>
                <a:effectLst/>
                <a:latin typeface="noto"/>
              </a:rPr>
              <a:t>ショッピング</a:t>
            </a:r>
            <a:r>
              <a:rPr kumimoji="0" lang="ja-JP" altLang="en-US" sz="2400" b="1" i="0" u="none" strike="noStrike" kern="0" cap="none" spc="-400" normalizeH="0" baseline="0" dirty="0">
                <a:solidFill>
                  <a:srgbClr val="000000"/>
                </a:solidFill>
                <a:latin typeface="한컴 윤고딕 760"/>
                <a:ea typeface="한컴 윤고딕 760"/>
                <a:cs typeface="Gmarket Sans Bold"/>
              </a:rPr>
              <a:t>カート</a:t>
            </a:r>
            <a:endParaRPr kumimoji="0" lang="ko-KR" altLang="en-US" sz="2400" b="1" i="0" u="none" strike="noStrike" kern="0" cap="none" spc="-400" normalizeH="0" baseline="0" dirty="0">
              <a:solidFill>
                <a:srgbClr val="000000"/>
              </a:solidFill>
              <a:latin typeface="한컴 윤고딕 760"/>
              <a:ea typeface="한컴 윤고딕 760"/>
              <a:cs typeface="Gmarket Sans Bold"/>
            </a:endParaRPr>
          </a:p>
        </p:txBody>
      </p:sp>
      <p:sp>
        <p:nvSpPr>
          <p:cNvPr id="1061" name="Object 17"/>
          <p:cNvSpPr txBox="1"/>
          <p:nvPr/>
        </p:nvSpPr>
        <p:spPr>
          <a:xfrm>
            <a:off x="152401" y="152400"/>
            <a:ext cx="1114664" cy="525570"/>
          </a:xfrm>
          <a:prstGeom prst="rect">
            <a:avLst/>
          </a:prstGeom>
          <a:noFill/>
        </p:spPr>
        <p:txBody>
          <a:bodyPr wrap="square" anchor="t">
            <a:spAutoFit/>
          </a:bodyPr>
          <a:lstStyle/>
          <a:p>
            <a:pPr marL="0" lvl="0" indent="0" algn="l" defTabSz="914400" rtl="0" eaLnBrk="1" latinLnBrk="0" hangingPunct="1">
              <a:lnSpc>
                <a:spcPct val="100000"/>
              </a:lnSpc>
              <a:spcBef>
                <a:spcPts val="0"/>
              </a:spcBef>
              <a:spcAft>
                <a:spcPts val="0"/>
              </a:spcAft>
              <a:buNone/>
              <a:defRPr/>
            </a:pPr>
            <a:r>
              <a:rPr kumimoji="0" lang="en-US" sz="2900" b="0" i="0" u="none" strike="noStrike" kern="0" cap="none" spc="-400" normalizeH="0" baseline="0">
                <a:solidFill>
                  <a:srgbClr val="60B0B6"/>
                </a:solidFill>
                <a:latin typeface="한컴 윤고딕 760"/>
                <a:ea typeface="한컴 윤고딕 760"/>
                <a:cs typeface="Gmarket Sans Bold"/>
              </a:rPr>
              <a:t>#0</a:t>
            </a:r>
            <a:r>
              <a:rPr kumimoji="0" lang="en-US" altLang="ko-KR" sz="2900" b="0" i="0" u="none" strike="noStrike" kern="0" cap="none" spc="-400" normalizeH="0" baseline="0">
                <a:solidFill>
                  <a:srgbClr val="60B0B6"/>
                </a:solidFill>
                <a:latin typeface="한컴 윤고딕 760"/>
                <a:ea typeface="한컴 윤고딕 760"/>
                <a:cs typeface="Gmarket Sans Bold"/>
              </a:rPr>
              <a:t>5</a:t>
            </a:r>
          </a:p>
        </p:txBody>
      </p:sp>
      <p:grpSp>
        <p:nvGrpSpPr>
          <p:cNvPr id="1094" name="그룹 1001"/>
          <p:cNvGrpSpPr/>
          <p:nvPr/>
        </p:nvGrpSpPr>
        <p:grpSpPr>
          <a:xfrm rot="6960054">
            <a:off x="7720989" y="1992815"/>
            <a:ext cx="1139748" cy="773931"/>
            <a:chOff x="884519" y="2224704"/>
            <a:chExt cx="1804821" cy="1225541"/>
          </a:xfrm>
        </p:grpSpPr>
        <p:pic>
          <p:nvPicPr>
            <p:cNvPr id="1095" name="Object 2"/>
            <p:cNvPicPr>
              <a:picLocks noChangeAspect="1"/>
            </p:cNvPicPr>
            <p:nvPr/>
          </p:nvPicPr>
          <p:blipFill rotWithShape="1">
            <a:blip r:embed="rId7"/>
            <a:stretch>
              <a:fillRect/>
            </a:stretch>
          </p:blipFill>
          <p:spPr>
            <a:xfrm rot="1080000">
              <a:off x="884519" y="2224704"/>
              <a:ext cx="1804821" cy="1225541"/>
            </a:xfrm>
            <a:prstGeom prst="rect">
              <a:avLst/>
            </a:prstGeom>
          </p:spPr>
        </p:pic>
      </p:grpSp>
      <p:grpSp>
        <p:nvGrpSpPr>
          <p:cNvPr id="1098" name="그룹 1002"/>
          <p:cNvGrpSpPr/>
          <p:nvPr/>
        </p:nvGrpSpPr>
        <p:grpSpPr>
          <a:xfrm>
            <a:off x="7954795" y="228600"/>
            <a:ext cx="808204" cy="776278"/>
            <a:chOff x="9168833" y="1211868"/>
            <a:chExt cx="891270" cy="856063"/>
          </a:xfrm>
        </p:grpSpPr>
        <p:pic>
          <p:nvPicPr>
            <p:cNvPr id="1099" name="Object 10"/>
            <p:cNvPicPr>
              <a:picLocks noChangeAspect="1"/>
            </p:cNvPicPr>
            <p:nvPr/>
          </p:nvPicPr>
          <p:blipFill rotWithShape="1">
            <a:blip r:embed="rId8"/>
            <a:stretch>
              <a:fillRect/>
            </a:stretch>
          </p:blipFill>
          <p:spPr>
            <a:xfrm>
              <a:off x="9168833" y="1211868"/>
              <a:ext cx="891270" cy="856063"/>
            </a:xfrm>
            <a:prstGeom prst="rect">
              <a:avLst/>
            </a:prstGeom>
          </p:spPr>
        </p:pic>
      </p:grpSp>
      <p:pic>
        <p:nvPicPr>
          <p:cNvPr id="1106" name="그림 1105"/>
          <p:cNvPicPr>
            <a:picLocks noChangeAspect="1"/>
          </p:cNvPicPr>
          <p:nvPr/>
        </p:nvPicPr>
        <p:blipFill rotWithShape="1">
          <a:blip r:embed="rId9">
            <a:extLst>
              <a:ext uri="{28A0092B-C50C-407E-A947-70E740481C1C}">
                <a14:useLocalDpi xmlns:a14="http://schemas.microsoft.com/office/drawing/2010/main" val="0"/>
              </a:ext>
            </a:extLst>
          </a:blip>
          <a:srcRect/>
          <a:stretch/>
        </p:blipFill>
        <p:spPr>
          <a:xfrm>
            <a:off x="1090185" y="4040459"/>
            <a:ext cx="1797142" cy="2680220"/>
          </a:xfrm>
          <a:prstGeom prst="rect">
            <a:avLst/>
          </a:prstGeom>
        </p:spPr>
      </p:pic>
      <p:pic>
        <p:nvPicPr>
          <p:cNvPr id="1107" name="그림 1106"/>
          <p:cNvPicPr>
            <a:picLocks noChangeAspect="1"/>
          </p:cNvPicPr>
          <p:nvPr/>
        </p:nvPicPr>
        <p:blipFill rotWithShape="1">
          <a:blip r:embed="rId10">
            <a:extLst>
              <a:ext uri="{28A0092B-C50C-407E-A947-70E740481C1C}">
                <a14:useLocalDpi xmlns:a14="http://schemas.microsoft.com/office/drawing/2010/main" val="0"/>
              </a:ext>
            </a:extLst>
          </a:blip>
          <a:srcRect/>
          <a:stretch/>
        </p:blipFill>
        <p:spPr>
          <a:xfrm>
            <a:off x="4971465" y="4343400"/>
            <a:ext cx="2788964" cy="2387722"/>
          </a:xfrm>
          <a:prstGeom prst="rect">
            <a:avLst/>
          </a:prstGeom>
        </p:spPr>
      </p:pic>
      <p:cxnSp>
        <p:nvCxnSpPr>
          <p:cNvPr id="1108" name="화살표 1107"/>
          <p:cNvCxnSpPr>
            <a:cxnSpLocks/>
          </p:cNvCxnSpPr>
          <p:nvPr/>
        </p:nvCxnSpPr>
        <p:spPr>
          <a:xfrm>
            <a:off x="2026257" y="4708271"/>
            <a:ext cx="2850543" cy="451783"/>
          </a:xfrm>
          <a:prstGeom prst="curvedConnector3">
            <a:avLst>
              <a:gd name="adj1" fmla="val 50000"/>
            </a:avLst>
          </a:prstGeom>
          <a:ln w="19050">
            <a:solidFill>
              <a:srgbClr val="60B0B6"/>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23" name="Object 22">
            <a:extLst>
              <a:ext uri="{FF2B5EF4-FFF2-40B4-BE49-F238E27FC236}">
                <a16:creationId xmlns:a16="http://schemas.microsoft.com/office/drawing/2014/main" id="{3A35E4B6-B5EF-4FC2-8010-82F5C3D4CF7C}"/>
              </a:ext>
            </a:extLst>
          </p:cNvPr>
          <p:cNvSpPr txBox="1"/>
          <p:nvPr/>
        </p:nvSpPr>
        <p:spPr>
          <a:xfrm>
            <a:off x="8786398" y="597163"/>
            <a:ext cx="1172403" cy="246221"/>
          </a:xfrm>
          <a:prstGeom prst="rect">
            <a:avLst/>
          </a:prstGeom>
          <a:noFill/>
        </p:spPr>
        <p:txBody>
          <a:bodyPr wrap="square" anchor="t">
            <a:spAutoFit/>
          </a:bodyPr>
          <a:lstStyle/>
          <a:p>
            <a:pPr marL="0" lvl="0" indent="0" algn="r" defTabSz="914400" rtl="0" eaLnBrk="1" latinLnBrk="0" hangingPunct="1">
              <a:lnSpc>
                <a:spcPct val="100000"/>
              </a:lnSpc>
              <a:spcBef>
                <a:spcPts val="0"/>
              </a:spcBef>
              <a:spcAft>
                <a:spcPts val="0"/>
              </a:spcAft>
              <a:buNone/>
              <a:defRPr/>
            </a:pPr>
            <a:r>
              <a:rPr kumimoji="0" lang="en-US" sz="1000" b="0" i="0" u="none" strike="noStrike" kern="1200" cap="none" spc="0" normalizeH="0" baseline="0" dirty="0">
                <a:solidFill>
                  <a:srgbClr val="60B0B6"/>
                </a:solidFill>
                <a:latin typeface="한컴 윤고딕 760"/>
                <a:ea typeface="한컴 윤고딕 760"/>
                <a:cs typeface="S-Core Dream 5 Medium"/>
              </a:rPr>
              <a:t>03. </a:t>
            </a:r>
            <a:r>
              <a:rPr lang="ja-JP" altLang="en-US" sz="1000" dirty="0">
                <a:solidFill>
                  <a:srgbClr val="60B0B6"/>
                </a:solidFill>
                <a:latin typeface="한컴 윤고딕 760"/>
                <a:ea typeface="한컴 윤고딕 760"/>
                <a:cs typeface="S-Core Dream 5 Medium"/>
              </a:rPr>
              <a:t>システム構成</a:t>
            </a:r>
            <a:endParaRPr kumimoji="0" lang="ko-KR" altLang="en-US" sz="1000" b="0" i="0" u="none" strike="noStrike" kern="1200" cap="none" spc="0" normalizeH="0" baseline="0" dirty="0">
              <a:solidFill>
                <a:srgbClr val="60B0B6"/>
              </a:solidFill>
              <a:latin typeface="한컴 윤고딕 760"/>
              <a:ea typeface="한컴 윤고딕 760"/>
              <a:cs typeface="S-Core Dream 5 Medium"/>
            </a:endParaRPr>
          </a:p>
        </p:txBody>
      </p:sp>
      <p:pic>
        <p:nvPicPr>
          <p:cNvPr id="3" name="그림 2">
            <a:extLst>
              <a:ext uri="{FF2B5EF4-FFF2-40B4-BE49-F238E27FC236}">
                <a16:creationId xmlns:a16="http://schemas.microsoft.com/office/drawing/2014/main" id="{A08F5419-3D72-4BD6-9A50-FD8FAEFC1BBE}"/>
              </a:ext>
            </a:extLst>
          </p:cNvPr>
          <p:cNvPicPr>
            <a:picLocks noChangeAspect="1"/>
          </p:cNvPicPr>
          <p:nvPr/>
        </p:nvPicPr>
        <p:blipFill>
          <a:blip r:embed="rId11"/>
          <a:stretch>
            <a:fillRect/>
          </a:stretch>
        </p:blipFill>
        <p:spPr>
          <a:xfrm>
            <a:off x="83038" y="1859363"/>
            <a:ext cx="3269762" cy="2629315"/>
          </a:xfrm>
          <a:prstGeom prst="rect">
            <a:avLst/>
          </a:prstGeom>
        </p:spPr>
      </p:pic>
      <p:cxnSp>
        <p:nvCxnSpPr>
          <p:cNvPr id="24" name="화살표 1107">
            <a:extLst>
              <a:ext uri="{FF2B5EF4-FFF2-40B4-BE49-F238E27FC236}">
                <a16:creationId xmlns:a16="http://schemas.microsoft.com/office/drawing/2014/main" id="{79D48113-E3E6-4D3E-9CF3-CFE9A185064A}"/>
              </a:ext>
            </a:extLst>
          </p:cNvPr>
          <p:cNvCxnSpPr>
            <a:cxnSpLocks/>
          </p:cNvCxnSpPr>
          <p:nvPr/>
        </p:nvCxnSpPr>
        <p:spPr>
          <a:xfrm>
            <a:off x="2590800" y="2971800"/>
            <a:ext cx="1055693" cy="86721"/>
          </a:xfrm>
          <a:prstGeom prst="curvedConnector3">
            <a:avLst>
              <a:gd name="adj1" fmla="val 50000"/>
            </a:avLst>
          </a:prstGeom>
          <a:ln w="19050">
            <a:solidFill>
              <a:srgbClr val="60B0B6"/>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27" name="모서리가 둥근 직사각형 1099">
            <a:extLst>
              <a:ext uri="{FF2B5EF4-FFF2-40B4-BE49-F238E27FC236}">
                <a16:creationId xmlns:a16="http://schemas.microsoft.com/office/drawing/2014/main" id="{F8EFC6F9-5885-4A78-B2C9-BB3BF92F2D74}"/>
              </a:ext>
            </a:extLst>
          </p:cNvPr>
          <p:cNvSpPr/>
          <p:nvPr/>
        </p:nvSpPr>
        <p:spPr>
          <a:xfrm>
            <a:off x="3688953" y="2291418"/>
            <a:ext cx="1721247" cy="1823381"/>
          </a:xfrm>
          <a:prstGeom prst="roundRect">
            <a:avLst>
              <a:gd name="adj" fmla="val 16667"/>
            </a:avLst>
          </a:prstGeom>
          <a:noFill/>
          <a:ln w="19050" cap="flat" cmpd="sng" algn="ctr">
            <a:solidFill>
              <a:srgbClr val="60B0B6">
                <a:alpha val="100000"/>
              </a:srgbClr>
            </a:solidFill>
            <a:prstDash val="dash"/>
          </a:ln>
        </p:spPr>
        <p:txBody>
          <a:bodyPr anchor="ctr"/>
          <a:lstStyle/>
          <a:p>
            <a:pPr marL="0" lvl="0" indent="0" algn="ctr" defTabSz="914400" rtl="0" eaLnBrk="1" latinLnBrk="0" hangingPunct="1">
              <a:lnSpc>
                <a:spcPct val="100000"/>
              </a:lnSpc>
              <a:spcBef>
                <a:spcPts val="0"/>
              </a:spcBef>
              <a:spcAft>
                <a:spcPts val="0"/>
              </a:spcAft>
              <a:buNone/>
              <a:defRPr/>
            </a:pPr>
            <a:endParaRPr kumimoji="0" lang="ko-KR" altLang="en-US" sz="1800" b="0" i="0" u="none" strike="noStrike" kern="1200" cap="none" spc="0" normalizeH="0" baseline="0" dirty="0">
              <a:solidFill>
                <a:srgbClr val="FFFFFF"/>
              </a:solidFill>
              <a:latin typeface="Arial"/>
              <a:ea typeface="한컴 윤고딕 230"/>
              <a:cs typeface="한컴 윤고딕 230"/>
            </a:endParaRPr>
          </a:p>
        </p:txBody>
      </p:sp>
      <p:sp>
        <p:nvSpPr>
          <p:cNvPr id="33" name="Object 65">
            <a:extLst>
              <a:ext uri="{FF2B5EF4-FFF2-40B4-BE49-F238E27FC236}">
                <a16:creationId xmlns:a16="http://schemas.microsoft.com/office/drawing/2014/main" id="{0BA75D44-67F9-4DCE-AB47-69CEE2E16864}"/>
              </a:ext>
            </a:extLst>
          </p:cNvPr>
          <p:cNvSpPr txBox="1"/>
          <p:nvPr/>
        </p:nvSpPr>
        <p:spPr>
          <a:xfrm>
            <a:off x="1961479" y="4218801"/>
            <a:ext cx="2850543" cy="276999"/>
          </a:xfrm>
          <a:prstGeom prst="rect">
            <a:avLst/>
          </a:prstGeom>
          <a:solidFill>
            <a:schemeClr val="accent4">
              <a:lumMod val="20000"/>
              <a:lumOff val="80000"/>
              <a:alpha val="35000"/>
            </a:schemeClr>
          </a:solidFill>
          <a:ln>
            <a:solidFill>
              <a:srgbClr val="60B0B6"/>
            </a:solidFill>
            <a:prstDash val="dash"/>
          </a:ln>
        </p:spPr>
        <p:txBody>
          <a:bodyPr wrap="square" anchor="t">
            <a:spAutoFit/>
          </a:bodyPr>
          <a:lstStyle/>
          <a:p>
            <a:pPr marL="0" lvl="0" indent="0" algn="l" defTabSz="914400" rtl="0" eaLnBrk="1" latinLnBrk="0" hangingPunct="1">
              <a:lnSpc>
                <a:spcPct val="100000"/>
              </a:lnSpc>
              <a:spcBef>
                <a:spcPts val="0"/>
              </a:spcBef>
              <a:spcAft>
                <a:spcPts val="0"/>
              </a:spcAft>
              <a:buNone/>
              <a:defRPr/>
            </a:pPr>
            <a:r>
              <a:rPr kumimoji="0" lang="ja-JP" altLang="en-US" sz="1200" b="1" u="none" strike="noStrike" kern="0" cap="none" spc="-100" normalizeH="0" baseline="0" dirty="0">
                <a:solidFill>
                  <a:srgbClr val="000000"/>
                </a:solidFill>
                <a:latin typeface="noto"/>
                <a:ea typeface="한컴 윤고딕 760"/>
                <a:cs typeface="S-Core Dream 5 Medium"/>
              </a:rPr>
              <a:t>いいねを押した会員の情報と商品を保存</a:t>
            </a:r>
            <a:endParaRPr kumimoji="0" lang="ko-KR" altLang="en-US" sz="1200" b="1" i="0" u="none" strike="noStrike" kern="0" cap="none" spc="-100" normalizeH="0" baseline="0" dirty="0">
              <a:solidFill>
                <a:srgbClr val="60B0B6"/>
              </a:solidFill>
              <a:latin typeface="한컴 윤고딕 760"/>
              <a:ea typeface="한컴 윤고딕 760"/>
              <a:cs typeface="S-Core Dream 5 Medium"/>
            </a:endParaRPr>
          </a:p>
        </p:txBody>
      </p:sp>
    </p:spTree>
    <p:extLst>
      <p:ext uri="{BB962C8B-B14F-4D97-AF65-F5344CB8AC3E}">
        <p14:creationId xmlns:p14="http://schemas.microsoft.com/office/powerpoint/2010/main" val="8308421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12" name="그림 11">
            <a:extLst>
              <a:ext uri="{FF2B5EF4-FFF2-40B4-BE49-F238E27FC236}">
                <a16:creationId xmlns:a16="http://schemas.microsoft.com/office/drawing/2014/main" id="{7105C808-EA04-4328-98B1-C7624B9F5210}"/>
              </a:ext>
            </a:extLst>
          </p:cNvPr>
          <p:cNvPicPr>
            <a:picLocks noChangeAspect="1"/>
          </p:cNvPicPr>
          <p:nvPr/>
        </p:nvPicPr>
        <p:blipFill>
          <a:blip r:embed="rId3"/>
          <a:stretch>
            <a:fillRect/>
          </a:stretch>
        </p:blipFill>
        <p:spPr>
          <a:xfrm>
            <a:off x="4431397" y="1421395"/>
            <a:ext cx="4264615" cy="2624964"/>
          </a:xfrm>
          <a:prstGeom prst="rect">
            <a:avLst/>
          </a:prstGeom>
        </p:spPr>
      </p:pic>
      <p:pic>
        <p:nvPicPr>
          <p:cNvPr id="6" name="그림 5">
            <a:extLst>
              <a:ext uri="{FF2B5EF4-FFF2-40B4-BE49-F238E27FC236}">
                <a16:creationId xmlns:a16="http://schemas.microsoft.com/office/drawing/2014/main" id="{3B7FB672-CC0F-47E7-B328-084117E3C93C}"/>
              </a:ext>
            </a:extLst>
          </p:cNvPr>
          <p:cNvPicPr>
            <a:picLocks noChangeAspect="1"/>
          </p:cNvPicPr>
          <p:nvPr/>
        </p:nvPicPr>
        <p:blipFill>
          <a:blip r:embed="rId4"/>
          <a:stretch>
            <a:fillRect/>
          </a:stretch>
        </p:blipFill>
        <p:spPr>
          <a:xfrm>
            <a:off x="-1" y="1732707"/>
            <a:ext cx="4431397" cy="2313652"/>
          </a:xfrm>
          <a:prstGeom prst="rect">
            <a:avLst/>
          </a:prstGeom>
        </p:spPr>
      </p:pic>
      <p:grpSp>
        <p:nvGrpSpPr>
          <p:cNvPr id="1022" name="그룹 1002"/>
          <p:cNvGrpSpPr/>
          <p:nvPr/>
        </p:nvGrpSpPr>
        <p:grpSpPr>
          <a:xfrm>
            <a:off x="6009135" y="3485448"/>
            <a:ext cx="5691969" cy="54051"/>
            <a:chOff x="6512971" y="3843675"/>
            <a:chExt cx="6276977" cy="59607"/>
          </a:xfrm>
        </p:grpSpPr>
        <p:pic>
          <p:nvPicPr>
            <p:cNvPr id="1023" name="Object 7"/>
            <p:cNvPicPr>
              <a:picLocks noChangeAspect="1"/>
            </p:cNvPicPr>
            <p:nvPr/>
          </p:nvPicPr>
          <p:blipFill rotWithShape="1">
            <a:blip r:embed="rId5"/>
            <a:stretch>
              <a:fillRect/>
            </a:stretch>
          </p:blipFill>
          <p:spPr>
            <a:xfrm rot="16200000">
              <a:off x="6512971" y="3843675"/>
              <a:ext cx="6276977" cy="59607"/>
            </a:xfrm>
            <a:prstGeom prst="rect">
              <a:avLst/>
            </a:prstGeom>
          </p:spPr>
        </p:pic>
      </p:grpSp>
      <p:sp>
        <p:nvSpPr>
          <p:cNvPr id="1061" name="Object 17"/>
          <p:cNvSpPr txBox="1"/>
          <p:nvPr/>
        </p:nvSpPr>
        <p:spPr>
          <a:xfrm>
            <a:off x="152401" y="152400"/>
            <a:ext cx="1114664" cy="525570"/>
          </a:xfrm>
          <a:prstGeom prst="rect">
            <a:avLst/>
          </a:prstGeom>
          <a:noFill/>
        </p:spPr>
        <p:txBody>
          <a:bodyPr wrap="square" anchor="t">
            <a:spAutoFit/>
          </a:bodyPr>
          <a:lstStyle/>
          <a:p>
            <a:pPr marL="0" lvl="0" indent="0" algn="l" defTabSz="914400" rtl="0" eaLnBrk="1" latinLnBrk="0" hangingPunct="1">
              <a:lnSpc>
                <a:spcPct val="100000"/>
              </a:lnSpc>
              <a:spcBef>
                <a:spcPts val="0"/>
              </a:spcBef>
              <a:spcAft>
                <a:spcPts val="0"/>
              </a:spcAft>
              <a:buNone/>
              <a:defRPr/>
            </a:pPr>
            <a:r>
              <a:rPr kumimoji="0" lang="en-US" sz="2900" b="0" i="0" u="none" strike="noStrike" kern="0" cap="none" spc="-400" normalizeH="0" baseline="0">
                <a:solidFill>
                  <a:srgbClr val="60B0B6"/>
                </a:solidFill>
                <a:latin typeface="한컴 윤고딕 760"/>
                <a:ea typeface="한컴 윤고딕 760"/>
                <a:cs typeface="Gmarket Sans Bold"/>
              </a:rPr>
              <a:t>#0</a:t>
            </a:r>
            <a:r>
              <a:rPr kumimoji="0" lang="en-US" altLang="ko-KR" sz="2900" b="0" i="0" u="none" strike="noStrike" kern="0" cap="none" spc="-400" normalizeH="0" baseline="0">
                <a:solidFill>
                  <a:srgbClr val="60B0B6"/>
                </a:solidFill>
                <a:latin typeface="한컴 윤고딕 760"/>
                <a:ea typeface="한컴 윤고딕 760"/>
                <a:cs typeface="Gmarket Sans Bold"/>
              </a:rPr>
              <a:t>5</a:t>
            </a:r>
          </a:p>
        </p:txBody>
      </p:sp>
      <p:grpSp>
        <p:nvGrpSpPr>
          <p:cNvPr id="1069" name="그룹 1068"/>
          <p:cNvGrpSpPr/>
          <p:nvPr/>
        </p:nvGrpSpPr>
        <p:grpSpPr>
          <a:xfrm>
            <a:off x="-1" y="1172416"/>
            <a:ext cx="732583" cy="732583"/>
            <a:chOff x="3634367" y="893887"/>
            <a:chExt cx="884983" cy="884983"/>
          </a:xfrm>
        </p:grpSpPr>
        <p:grpSp>
          <p:nvGrpSpPr>
            <p:cNvPr id="1070" name="그룹 1019"/>
            <p:cNvGrpSpPr/>
            <p:nvPr/>
          </p:nvGrpSpPr>
          <p:grpSpPr>
            <a:xfrm>
              <a:off x="3634367" y="893887"/>
              <a:ext cx="884983" cy="884983"/>
              <a:chOff x="3988866" y="2799215"/>
              <a:chExt cx="729291" cy="729291"/>
            </a:xfrm>
          </p:grpSpPr>
          <p:pic>
            <p:nvPicPr>
              <p:cNvPr id="1071" name="Object 70"/>
              <p:cNvPicPr>
                <a:picLocks noChangeAspect="1"/>
              </p:cNvPicPr>
              <p:nvPr/>
            </p:nvPicPr>
            <p:blipFill rotWithShape="1">
              <a:blip r:embed="rId6"/>
              <a:stretch>
                <a:fillRect/>
              </a:stretch>
            </p:blipFill>
            <p:spPr>
              <a:xfrm>
                <a:off x="3988866" y="2799215"/>
                <a:ext cx="729291" cy="729291"/>
              </a:xfrm>
              <a:prstGeom prst="rect">
                <a:avLst/>
              </a:prstGeom>
            </p:spPr>
          </p:pic>
          <p:pic>
            <p:nvPicPr>
              <p:cNvPr id="1072" name="Object 71"/>
              <p:cNvPicPr>
                <a:picLocks noChangeAspect="1"/>
              </p:cNvPicPr>
              <p:nvPr/>
            </p:nvPicPr>
            <p:blipFill rotWithShape="1">
              <a:blip r:embed="rId7"/>
              <a:stretch>
                <a:fillRect/>
              </a:stretch>
            </p:blipFill>
            <p:spPr>
              <a:xfrm>
                <a:off x="4147388" y="2957737"/>
                <a:ext cx="364646" cy="364646"/>
              </a:xfrm>
              <a:prstGeom prst="rect">
                <a:avLst/>
              </a:prstGeom>
            </p:spPr>
          </p:pic>
        </p:grpSp>
        <p:sp>
          <p:nvSpPr>
            <p:cNvPr id="1073" name="Object 74"/>
            <p:cNvSpPr txBox="1"/>
            <p:nvPr/>
          </p:nvSpPr>
          <p:spPr>
            <a:xfrm>
              <a:off x="3764787" y="1128244"/>
              <a:ext cx="550837" cy="345543"/>
            </a:xfrm>
            <a:prstGeom prst="rect">
              <a:avLst/>
            </a:prstGeom>
            <a:noFill/>
          </p:spPr>
          <p:txBody>
            <a:bodyPr wrap="square" anchor="t">
              <a:spAutoFit/>
            </a:bodyPr>
            <a:lstStyle/>
            <a:p>
              <a:pPr marL="0" lvl="0" indent="0" algn="ctr" defTabSz="914400" rtl="0" eaLnBrk="1" latinLnBrk="0" hangingPunct="1">
                <a:lnSpc>
                  <a:spcPct val="100000"/>
                </a:lnSpc>
                <a:spcBef>
                  <a:spcPts val="0"/>
                </a:spcBef>
                <a:spcAft>
                  <a:spcPts val="0"/>
                </a:spcAft>
                <a:buNone/>
                <a:defRPr/>
              </a:pPr>
              <a:r>
                <a:rPr kumimoji="0" lang="en-US" sz="1300" b="1" i="0" u="none" strike="noStrike" kern="0" cap="none" spc="-100" normalizeH="0" baseline="0" dirty="0">
                  <a:solidFill>
                    <a:srgbClr val="FFFFFF"/>
                  </a:solidFill>
                  <a:latin typeface="한컴 윤고딕 760"/>
                  <a:ea typeface="한컴 윤고딕 760"/>
                  <a:cs typeface="S-Core Dream 5 Medium"/>
                </a:rPr>
                <a:t>02</a:t>
              </a:r>
              <a:endParaRPr kumimoji="0" lang="en-US" sz="1800" b="1" i="0" u="none" strike="noStrike" kern="1200" cap="none" spc="0" normalizeH="0" baseline="0" dirty="0">
                <a:solidFill>
                  <a:srgbClr val="000000"/>
                </a:solidFill>
                <a:latin typeface="한컴 윤고딕 760"/>
                <a:ea typeface="한컴 윤고딕 760"/>
              </a:endParaRPr>
            </a:p>
          </p:txBody>
        </p:sp>
      </p:grpSp>
      <p:sp>
        <p:nvSpPr>
          <p:cNvPr id="1074" name="Object 8"/>
          <p:cNvSpPr txBox="1"/>
          <p:nvPr/>
        </p:nvSpPr>
        <p:spPr>
          <a:xfrm>
            <a:off x="493902" y="1383501"/>
            <a:ext cx="817536" cy="307777"/>
          </a:xfrm>
          <a:prstGeom prst="rect">
            <a:avLst/>
          </a:prstGeom>
          <a:noFill/>
        </p:spPr>
        <p:txBody>
          <a:bodyPr wrap="square" anchor="t">
            <a:spAutoFit/>
          </a:bodyPr>
          <a:lstStyle/>
          <a:p>
            <a:pPr marL="0" lvl="0" indent="0" algn="ctr" defTabSz="914400" rtl="0" eaLnBrk="1" latinLnBrk="0" hangingPunct="1">
              <a:lnSpc>
                <a:spcPct val="100000"/>
              </a:lnSpc>
              <a:spcBef>
                <a:spcPts val="0"/>
              </a:spcBef>
              <a:spcAft>
                <a:spcPts val="0"/>
              </a:spcAft>
              <a:buNone/>
              <a:defRPr/>
            </a:pPr>
            <a:r>
              <a:rPr kumimoji="0" lang="ja-JP" altLang="en-US" sz="1400" b="1" i="0" u="none" strike="noStrike" kern="0" cap="none" spc="-100" normalizeH="0" baseline="0" dirty="0">
                <a:solidFill>
                  <a:srgbClr val="000000"/>
                </a:solidFill>
                <a:latin typeface="한컴 윤고딕 760"/>
                <a:ea typeface="한컴 윤고딕 760"/>
                <a:cs typeface="S-Core Dream 4 Regular"/>
              </a:rPr>
              <a:t>カート</a:t>
            </a:r>
            <a:endParaRPr kumimoji="0" lang="ko-KR" altLang="en-US" sz="1400" b="1" i="0" u="none" strike="noStrike" kern="0" cap="none" spc="-100" normalizeH="0" baseline="0" dirty="0">
              <a:solidFill>
                <a:srgbClr val="000000"/>
              </a:solidFill>
              <a:latin typeface="한컴 윤고딕 760"/>
              <a:ea typeface="한컴 윤고딕 760"/>
              <a:cs typeface="S-Core Dream 4 Regular"/>
            </a:endParaRPr>
          </a:p>
        </p:txBody>
      </p:sp>
      <p:grpSp>
        <p:nvGrpSpPr>
          <p:cNvPr id="1096" name="그룹 1001"/>
          <p:cNvGrpSpPr/>
          <p:nvPr/>
        </p:nvGrpSpPr>
        <p:grpSpPr>
          <a:xfrm rot="12133037">
            <a:off x="7815320" y="1314960"/>
            <a:ext cx="700018" cy="475338"/>
            <a:chOff x="884519" y="2224704"/>
            <a:chExt cx="1804821" cy="1225541"/>
          </a:xfrm>
        </p:grpSpPr>
        <p:pic>
          <p:nvPicPr>
            <p:cNvPr id="1097" name="Object 2"/>
            <p:cNvPicPr>
              <a:picLocks noChangeAspect="1"/>
            </p:cNvPicPr>
            <p:nvPr/>
          </p:nvPicPr>
          <p:blipFill rotWithShape="1">
            <a:blip r:embed="rId8"/>
            <a:stretch>
              <a:fillRect/>
            </a:stretch>
          </p:blipFill>
          <p:spPr>
            <a:xfrm rot="1080000">
              <a:off x="884519" y="2224704"/>
              <a:ext cx="1804821" cy="1225541"/>
            </a:xfrm>
            <a:prstGeom prst="rect">
              <a:avLst/>
            </a:prstGeom>
          </p:spPr>
        </p:pic>
      </p:grpSp>
      <p:grpSp>
        <p:nvGrpSpPr>
          <p:cNvPr id="1098" name="그룹 1002"/>
          <p:cNvGrpSpPr/>
          <p:nvPr/>
        </p:nvGrpSpPr>
        <p:grpSpPr>
          <a:xfrm>
            <a:off x="7954795" y="228600"/>
            <a:ext cx="808204" cy="776278"/>
            <a:chOff x="9168833" y="1211868"/>
            <a:chExt cx="891270" cy="856063"/>
          </a:xfrm>
        </p:grpSpPr>
        <p:pic>
          <p:nvPicPr>
            <p:cNvPr id="1099" name="Object 10"/>
            <p:cNvPicPr>
              <a:picLocks noChangeAspect="1"/>
            </p:cNvPicPr>
            <p:nvPr/>
          </p:nvPicPr>
          <p:blipFill rotWithShape="1">
            <a:blip r:embed="rId9"/>
            <a:stretch>
              <a:fillRect/>
            </a:stretch>
          </p:blipFill>
          <p:spPr>
            <a:xfrm>
              <a:off x="9168833" y="1211868"/>
              <a:ext cx="891270" cy="856063"/>
            </a:xfrm>
            <a:prstGeom prst="rect">
              <a:avLst/>
            </a:prstGeom>
          </p:spPr>
        </p:pic>
      </p:grpSp>
      <p:pic>
        <p:nvPicPr>
          <p:cNvPr id="1105" name="그림 1104"/>
          <p:cNvPicPr>
            <a:picLocks noChangeAspect="1"/>
          </p:cNvPicPr>
          <p:nvPr/>
        </p:nvPicPr>
        <p:blipFill rotWithShape="1">
          <a:blip r:embed="rId10">
            <a:extLst>
              <a:ext uri="{28A0092B-C50C-407E-A947-70E740481C1C}">
                <a14:useLocalDpi xmlns:a14="http://schemas.microsoft.com/office/drawing/2010/main" val="0"/>
              </a:ext>
            </a:extLst>
          </a:blip>
          <a:srcRect/>
          <a:stretch/>
        </p:blipFill>
        <p:spPr>
          <a:xfrm>
            <a:off x="312633" y="3800137"/>
            <a:ext cx="2362200" cy="2954978"/>
          </a:xfrm>
          <a:prstGeom prst="rect">
            <a:avLst/>
          </a:prstGeom>
        </p:spPr>
      </p:pic>
      <p:pic>
        <p:nvPicPr>
          <p:cNvPr id="1106" name="그림 1105"/>
          <p:cNvPicPr>
            <a:picLocks noChangeAspect="1"/>
          </p:cNvPicPr>
          <p:nvPr/>
        </p:nvPicPr>
        <p:blipFill rotWithShape="1">
          <a:blip r:embed="rId11">
            <a:extLst>
              <a:ext uri="{28A0092B-C50C-407E-A947-70E740481C1C}">
                <a14:useLocalDpi xmlns:a14="http://schemas.microsoft.com/office/drawing/2010/main" val="0"/>
              </a:ext>
            </a:extLst>
          </a:blip>
          <a:srcRect/>
          <a:stretch/>
        </p:blipFill>
        <p:spPr>
          <a:xfrm>
            <a:off x="2781776" y="4071497"/>
            <a:ext cx="4587000" cy="2786504"/>
          </a:xfrm>
          <a:prstGeom prst="rect">
            <a:avLst/>
          </a:prstGeom>
        </p:spPr>
      </p:pic>
      <p:sp>
        <p:nvSpPr>
          <p:cNvPr id="26" name="Object 22">
            <a:extLst>
              <a:ext uri="{FF2B5EF4-FFF2-40B4-BE49-F238E27FC236}">
                <a16:creationId xmlns:a16="http://schemas.microsoft.com/office/drawing/2014/main" id="{B9FBFDC4-8012-4E19-AC6A-824DA0520DF4}"/>
              </a:ext>
            </a:extLst>
          </p:cNvPr>
          <p:cNvSpPr txBox="1"/>
          <p:nvPr/>
        </p:nvSpPr>
        <p:spPr>
          <a:xfrm>
            <a:off x="8786398" y="597163"/>
            <a:ext cx="1172403" cy="246221"/>
          </a:xfrm>
          <a:prstGeom prst="rect">
            <a:avLst/>
          </a:prstGeom>
          <a:noFill/>
        </p:spPr>
        <p:txBody>
          <a:bodyPr wrap="square" anchor="t">
            <a:spAutoFit/>
          </a:bodyPr>
          <a:lstStyle/>
          <a:p>
            <a:pPr marL="0" lvl="0" indent="0" algn="r" defTabSz="914400" rtl="0" eaLnBrk="1" latinLnBrk="0" hangingPunct="1">
              <a:lnSpc>
                <a:spcPct val="100000"/>
              </a:lnSpc>
              <a:spcBef>
                <a:spcPts val="0"/>
              </a:spcBef>
              <a:spcAft>
                <a:spcPts val="0"/>
              </a:spcAft>
              <a:buNone/>
              <a:defRPr/>
            </a:pPr>
            <a:r>
              <a:rPr kumimoji="0" lang="en-US" sz="1000" b="0" i="0" u="none" strike="noStrike" kern="1200" cap="none" spc="0" normalizeH="0" baseline="0" dirty="0">
                <a:solidFill>
                  <a:srgbClr val="60B0B6"/>
                </a:solidFill>
                <a:latin typeface="한컴 윤고딕 760"/>
                <a:ea typeface="한컴 윤고딕 760"/>
                <a:cs typeface="S-Core Dream 5 Medium"/>
              </a:rPr>
              <a:t>03. </a:t>
            </a:r>
            <a:r>
              <a:rPr lang="ja-JP" altLang="en-US" sz="1000" dirty="0">
                <a:solidFill>
                  <a:srgbClr val="60B0B6"/>
                </a:solidFill>
                <a:latin typeface="한컴 윤고딕 760"/>
                <a:ea typeface="한컴 윤고딕 760"/>
                <a:cs typeface="S-Core Dream 5 Medium"/>
              </a:rPr>
              <a:t>システム構成</a:t>
            </a:r>
            <a:endParaRPr kumimoji="0" lang="ko-KR" altLang="en-US" sz="1000" b="0" i="0" u="none" strike="noStrike" kern="1200" cap="none" spc="0" normalizeH="0" baseline="0" dirty="0">
              <a:solidFill>
                <a:srgbClr val="60B0B6"/>
              </a:solidFill>
              <a:latin typeface="한컴 윤고딕 760"/>
              <a:ea typeface="한컴 윤고딕 760"/>
              <a:cs typeface="S-Core Dream 5 Medium"/>
            </a:endParaRPr>
          </a:p>
        </p:txBody>
      </p:sp>
      <p:sp>
        <p:nvSpPr>
          <p:cNvPr id="27" name="Object 16">
            <a:extLst>
              <a:ext uri="{FF2B5EF4-FFF2-40B4-BE49-F238E27FC236}">
                <a16:creationId xmlns:a16="http://schemas.microsoft.com/office/drawing/2014/main" id="{99B2F1B9-E887-44D6-A801-8759EEEEBFB0}"/>
              </a:ext>
            </a:extLst>
          </p:cNvPr>
          <p:cNvSpPr txBox="1"/>
          <p:nvPr/>
        </p:nvSpPr>
        <p:spPr>
          <a:xfrm>
            <a:off x="152400" y="573433"/>
            <a:ext cx="4191000" cy="461665"/>
          </a:xfrm>
          <a:prstGeom prst="rect">
            <a:avLst/>
          </a:prstGeom>
          <a:noFill/>
        </p:spPr>
        <p:txBody>
          <a:bodyPr wrap="square" anchor="t">
            <a:spAutoFit/>
          </a:bodyPr>
          <a:lstStyle/>
          <a:p>
            <a:pPr marL="0" lvl="0" indent="0" algn="l" defTabSz="914400" rtl="0" eaLnBrk="1" latinLnBrk="0" hangingPunct="1">
              <a:lnSpc>
                <a:spcPct val="100000"/>
              </a:lnSpc>
              <a:spcBef>
                <a:spcPts val="0"/>
              </a:spcBef>
              <a:spcAft>
                <a:spcPts val="0"/>
              </a:spcAft>
              <a:buNone/>
              <a:defRPr/>
            </a:pPr>
            <a:r>
              <a:rPr kumimoji="0" lang="ja-JP" altLang="en-US" sz="2400" b="1" i="0" u="none" strike="noStrike" kern="0" cap="none" spc="-400" normalizeH="0" baseline="0" dirty="0">
                <a:solidFill>
                  <a:srgbClr val="000000"/>
                </a:solidFill>
                <a:latin typeface="한컴 윤고딕 760"/>
                <a:ea typeface="한컴 윤고딕 760"/>
                <a:cs typeface="Gmarket Sans Bold"/>
              </a:rPr>
              <a:t>お気に入り・</a:t>
            </a:r>
            <a:r>
              <a:rPr lang="ja-JP" altLang="en-US" sz="2400" b="1" i="0" dirty="0">
                <a:solidFill>
                  <a:srgbClr val="000000"/>
                </a:solidFill>
                <a:effectLst/>
                <a:latin typeface="noto"/>
              </a:rPr>
              <a:t>ショッピング</a:t>
            </a:r>
            <a:r>
              <a:rPr kumimoji="0" lang="ja-JP" altLang="en-US" sz="2400" b="1" i="0" u="none" strike="noStrike" kern="0" cap="none" spc="-400" normalizeH="0" baseline="0" dirty="0">
                <a:solidFill>
                  <a:srgbClr val="000000"/>
                </a:solidFill>
                <a:latin typeface="한컴 윤고딕 760"/>
                <a:ea typeface="한컴 윤고딕 760"/>
                <a:cs typeface="Gmarket Sans Bold"/>
              </a:rPr>
              <a:t>カート</a:t>
            </a:r>
            <a:endParaRPr kumimoji="0" lang="ko-KR" altLang="en-US" sz="2400" b="1" i="0" u="none" strike="noStrike" kern="0" cap="none" spc="-400" normalizeH="0" baseline="0" dirty="0">
              <a:solidFill>
                <a:srgbClr val="000000"/>
              </a:solidFill>
              <a:latin typeface="한컴 윤고딕 760"/>
              <a:ea typeface="한컴 윤고딕 760"/>
              <a:cs typeface="Gmarket Sans Bold"/>
            </a:endParaRPr>
          </a:p>
        </p:txBody>
      </p:sp>
      <p:sp>
        <p:nvSpPr>
          <p:cNvPr id="29" name="모서리가 둥근 직사각형 1099">
            <a:extLst>
              <a:ext uri="{FF2B5EF4-FFF2-40B4-BE49-F238E27FC236}">
                <a16:creationId xmlns:a16="http://schemas.microsoft.com/office/drawing/2014/main" id="{F02A54B1-3F7B-4AB5-A4D4-59A094D9F911}"/>
              </a:ext>
            </a:extLst>
          </p:cNvPr>
          <p:cNvSpPr/>
          <p:nvPr/>
        </p:nvSpPr>
        <p:spPr>
          <a:xfrm>
            <a:off x="2032385" y="2898369"/>
            <a:ext cx="1719103" cy="343366"/>
          </a:xfrm>
          <a:prstGeom prst="roundRect">
            <a:avLst>
              <a:gd name="adj" fmla="val 16667"/>
            </a:avLst>
          </a:prstGeom>
          <a:noFill/>
          <a:ln w="19050" cap="flat" cmpd="sng" algn="ctr">
            <a:solidFill>
              <a:srgbClr val="60B0B6">
                <a:alpha val="100000"/>
              </a:srgbClr>
            </a:solidFill>
            <a:prstDash val="dash"/>
          </a:ln>
        </p:spPr>
        <p:txBody>
          <a:bodyPr anchor="ctr"/>
          <a:lstStyle/>
          <a:p>
            <a:pPr marL="0" lvl="0" indent="0" algn="ctr" defTabSz="914400" rtl="0" eaLnBrk="1" latinLnBrk="0" hangingPunct="1">
              <a:lnSpc>
                <a:spcPct val="100000"/>
              </a:lnSpc>
              <a:spcBef>
                <a:spcPts val="0"/>
              </a:spcBef>
              <a:spcAft>
                <a:spcPts val="0"/>
              </a:spcAft>
              <a:buNone/>
              <a:defRPr/>
            </a:pPr>
            <a:endParaRPr kumimoji="0" lang="ko-KR" altLang="en-US" sz="1800" b="0" i="0" u="none" strike="noStrike" kern="1200" cap="none" spc="0" normalizeH="0" baseline="0" dirty="0">
              <a:solidFill>
                <a:srgbClr val="FFFFFF"/>
              </a:solidFill>
              <a:latin typeface="Arial"/>
              <a:ea typeface="한컴 윤고딕 230"/>
              <a:cs typeface="한컴 윤고딕 230"/>
            </a:endParaRPr>
          </a:p>
        </p:txBody>
      </p:sp>
      <p:sp>
        <p:nvSpPr>
          <p:cNvPr id="40" name="모서리가 둥근 직사각형 1099">
            <a:extLst>
              <a:ext uri="{FF2B5EF4-FFF2-40B4-BE49-F238E27FC236}">
                <a16:creationId xmlns:a16="http://schemas.microsoft.com/office/drawing/2014/main" id="{A7B9FE15-A97C-4572-882E-5AC00F7FA20C}"/>
              </a:ext>
            </a:extLst>
          </p:cNvPr>
          <p:cNvSpPr/>
          <p:nvPr/>
        </p:nvSpPr>
        <p:spPr>
          <a:xfrm>
            <a:off x="4569331" y="2039815"/>
            <a:ext cx="2663005" cy="858554"/>
          </a:xfrm>
          <a:prstGeom prst="roundRect">
            <a:avLst>
              <a:gd name="adj" fmla="val 16667"/>
            </a:avLst>
          </a:prstGeom>
          <a:noFill/>
          <a:ln w="19050" cap="flat" cmpd="sng" algn="ctr">
            <a:solidFill>
              <a:srgbClr val="60B0B6">
                <a:alpha val="100000"/>
              </a:srgbClr>
            </a:solidFill>
            <a:prstDash val="dash"/>
          </a:ln>
        </p:spPr>
        <p:txBody>
          <a:bodyPr anchor="ctr"/>
          <a:lstStyle/>
          <a:p>
            <a:pPr marL="0" lvl="0" indent="0" algn="ctr" defTabSz="914400" rtl="0" eaLnBrk="1" latinLnBrk="0" hangingPunct="1">
              <a:lnSpc>
                <a:spcPct val="100000"/>
              </a:lnSpc>
              <a:spcBef>
                <a:spcPts val="0"/>
              </a:spcBef>
              <a:spcAft>
                <a:spcPts val="0"/>
              </a:spcAft>
              <a:buNone/>
              <a:defRPr/>
            </a:pPr>
            <a:endParaRPr kumimoji="0" lang="ko-KR" altLang="en-US" sz="1800" b="0" i="0" u="none" strike="noStrike" kern="1200" cap="none" spc="0" normalizeH="0" baseline="0" dirty="0">
              <a:solidFill>
                <a:srgbClr val="FFFFFF"/>
              </a:solidFill>
              <a:latin typeface="Arial"/>
              <a:ea typeface="한컴 윤고딕 230"/>
              <a:cs typeface="한컴 윤고딕 230"/>
            </a:endParaRPr>
          </a:p>
        </p:txBody>
      </p:sp>
      <p:sp>
        <p:nvSpPr>
          <p:cNvPr id="41" name="Object 65">
            <a:extLst>
              <a:ext uri="{FF2B5EF4-FFF2-40B4-BE49-F238E27FC236}">
                <a16:creationId xmlns:a16="http://schemas.microsoft.com/office/drawing/2014/main" id="{F757BD8C-0AD4-45B8-84FC-CD24058A105E}"/>
              </a:ext>
            </a:extLst>
          </p:cNvPr>
          <p:cNvSpPr txBox="1"/>
          <p:nvPr/>
        </p:nvSpPr>
        <p:spPr>
          <a:xfrm>
            <a:off x="2760543" y="1664899"/>
            <a:ext cx="2688711" cy="276999"/>
          </a:xfrm>
          <a:prstGeom prst="rect">
            <a:avLst/>
          </a:prstGeom>
          <a:solidFill>
            <a:schemeClr val="accent4">
              <a:lumMod val="20000"/>
              <a:lumOff val="80000"/>
              <a:alpha val="35000"/>
            </a:schemeClr>
          </a:solidFill>
          <a:ln>
            <a:solidFill>
              <a:srgbClr val="60B0B6"/>
            </a:solidFill>
            <a:prstDash val="dash"/>
          </a:ln>
        </p:spPr>
        <p:txBody>
          <a:bodyPr wrap="square" anchor="t">
            <a:spAutoFit/>
          </a:bodyPr>
          <a:lstStyle/>
          <a:p>
            <a:pPr lvl="0">
              <a:defRPr/>
            </a:pPr>
            <a:r>
              <a:rPr lang="ja-JP" altLang="en-US" sz="1200" b="1" kern="0" spc="-100" dirty="0">
                <a:solidFill>
                  <a:schemeClr val="tx1">
                    <a:lumMod val="85000"/>
                    <a:lumOff val="15000"/>
                  </a:schemeClr>
                </a:solidFill>
                <a:latin typeface="NanumSquare ExtraBold"/>
                <a:cs typeface="NanumSquare ExtraBold"/>
              </a:rPr>
              <a:t>ショッピングカートページ</a:t>
            </a:r>
            <a:r>
              <a:rPr lang="en-US" altLang="ja-JP" sz="1200" b="1" kern="0" spc="-100" dirty="0">
                <a:solidFill>
                  <a:schemeClr val="tx1">
                    <a:lumMod val="85000"/>
                    <a:lumOff val="15000"/>
                  </a:schemeClr>
                </a:solidFill>
                <a:latin typeface="NanumSquare ExtraBold"/>
                <a:cs typeface="NanumSquare ExtraBold"/>
              </a:rPr>
              <a:t>Ajax</a:t>
            </a:r>
            <a:r>
              <a:rPr lang="ko-KR" altLang="en-US" sz="1200" b="1" kern="0" spc="-100" dirty="0">
                <a:solidFill>
                  <a:schemeClr val="tx1">
                    <a:lumMod val="85000"/>
                    <a:lumOff val="15000"/>
                  </a:schemeClr>
                </a:solidFill>
                <a:latin typeface="NanumSquare ExtraBold"/>
                <a:cs typeface="NanumSquare ExtraBold"/>
              </a:rPr>
              <a:t> </a:t>
            </a:r>
            <a:r>
              <a:rPr lang="ja-JP" altLang="en-US" sz="1200" b="1" kern="0" spc="-100" dirty="0">
                <a:solidFill>
                  <a:schemeClr val="tx1">
                    <a:lumMod val="85000"/>
                    <a:lumOff val="15000"/>
                  </a:schemeClr>
                </a:solidFill>
                <a:latin typeface="NanumSquare ExtraBold"/>
                <a:cs typeface="NanumSquare ExtraBold"/>
              </a:rPr>
              <a:t>非同期処理</a:t>
            </a:r>
            <a:endParaRPr lang="en-US" dirty="0">
              <a:solidFill>
                <a:schemeClr val="tx1">
                  <a:lumMod val="85000"/>
                  <a:lumOff val="15000"/>
                </a:schemeClr>
              </a:solidFill>
            </a:endParaRPr>
          </a:p>
        </p:txBody>
      </p:sp>
      <p:sp>
        <p:nvSpPr>
          <p:cNvPr id="42" name="Object 65">
            <a:extLst>
              <a:ext uri="{FF2B5EF4-FFF2-40B4-BE49-F238E27FC236}">
                <a16:creationId xmlns:a16="http://schemas.microsoft.com/office/drawing/2014/main" id="{3A6EFA3E-44FA-4C18-B1E7-E1F027439B0E}"/>
              </a:ext>
            </a:extLst>
          </p:cNvPr>
          <p:cNvSpPr txBox="1"/>
          <p:nvPr/>
        </p:nvSpPr>
        <p:spPr>
          <a:xfrm>
            <a:off x="3401217" y="2404444"/>
            <a:ext cx="1058159" cy="276999"/>
          </a:xfrm>
          <a:prstGeom prst="rect">
            <a:avLst/>
          </a:prstGeom>
          <a:solidFill>
            <a:schemeClr val="accent4">
              <a:lumMod val="20000"/>
              <a:lumOff val="80000"/>
              <a:alpha val="35000"/>
            </a:schemeClr>
          </a:solidFill>
          <a:ln>
            <a:solidFill>
              <a:srgbClr val="60B0B6"/>
            </a:solidFill>
            <a:prstDash val="dash"/>
          </a:ln>
        </p:spPr>
        <p:txBody>
          <a:bodyPr wrap="square" anchor="t">
            <a:spAutoFit/>
          </a:bodyPr>
          <a:lstStyle/>
          <a:p>
            <a:pPr lvl="0">
              <a:defRPr/>
            </a:pPr>
            <a:r>
              <a:rPr lang="zh-CN" altLang="en-US" sz="1200" b="1" kern="0" spc="-100" dirty="0">
                <a:solidFill>
                  <a:schemeClr val="tx1">
                    <a:lumMod val="85000"/>
                    <a:lumOff val="15000"/>
                  </a:schemeClr>
                </a:solidFill>
                <a:latin typeface="NanumSquare ExtraBold"/>
                <a:cs typeface="NanumSquare ExtraBold"/>
              </a:rPr>
              <a:t>数量変更可能</a:t>
            </a:r>
            <a:endParaRPr lang="en-US" dirty="0">
              <a:solidFill>
                <a:schemeClr val="tx1">
                  <a:lumMod val="85000"/>
                  <a:lumOff val="15000"/>
                </a:schemeClr>
              </a:solidFill>
            </a:endParaRPr>
          </a:p>
        </p:txBody>
      </p:sp>
      <p:sp>
        <p:nvSpPr>
          <p:cNvPr id="44" name="모서리가 둥근 직사각형 1099">
            <a:extLst>
              <a:ext uri="{FF2B5EF4-FFF2-40B4-BE49-F238E27FC236}">
                <a16:creationId xmlns:a16="http://schemas.microsoft.com/office/drawing/2014/main" id="{FF1BE90C-F7A7-4D77-A3E8-BABDA675800E}"/>
              </a:ext>
            </a:extLst>
          </p:cNvPr>
          <p:cNvSpPr/>
          <p:nvPr/>
        </p:nvSpPr>
        <p:spPr>
          <a:xfrm>
            <a:off x="7323528" y="2004091"/>
            <a:ext cx="1262529" cy="1043910"/>
          </a:xfrm>
          <a:prstGeom prst="roundRect">
            <a:avLst>
              <a:gd name="adj" fmla="val 16667"/>
            </a:avLst>
          </a:prstGeom>
          <a:noFill/>
          <a:ln w="19050" cap="flat" cmpd="sng" algn="ctr">
            <a:solidFill>
              <a:srgbClr val="60B0B6">
                <a:alpha val="100000"/>
              </a:srgbClr>
            </a:solidFill>
            <a:prstDash val="dash"/>
          </a:ln>
        </p:spPr>
        <p:txBody>
          <a:bodyPr anchor="ctr"/>
          <a:lstStyle/>
          <a:p>
            <a:pPr marL="0" lvl="0" indent="0" algn="ctr" defTabSz="914400" rtl="0" eaLnBrk="1" latinLnBrk="0" hangingPunct="1">
              <a:lnSpc>
                <a:spcPct val="100000"/>
              </a:lnSpc>
              <a:spcBef>
                <a:spcPts val="0"/>
              </a:spcBef>
              <a:spcAft>
                <a:spcPts val="0"/>
              </a:spcAft>
              <a:buNone/>
              <a:defRPr/>
            </a:pPr>
            <a:endParaRPr kumimoji="0" lang="ko-KR" altLang="en-US" sz="1800" b="0" i="0" u="none" strike="noStrike" kern="1200" cap="none" spc="0" normalizeH="0" baseline="0" dirty="0">
              <a:solidFill>
                <a:srgbClr val="FFFFFF"/>
              </a:solidFill>
              <a:latin typeface="Arial"/>
              <a:ea typeface="한컴 윤고딕 230"/>
              <a:cs typeface="한컴 윤고딕 230"/>
            </a:endParaRPr>
          </a:p>
        </p:txBody>
      </p:sp>
      <p:sp>
        <p:nvSpPr>
          <p:cNvPr id="45" name="Object 65">
            <a:extLst>
              <a:ext uri="{FF2B5EF4-FFF2-40B4-BE49-F238E27FC236}">
                <a16:creationId xmlns:a16="http://schemas.microsoft.com/office/drawing/2014/main" id="{63C10BA5-BC7C-4B69-A9CD-C204931B8230}"/>
              </a:ext>
            </a:extLst>
          </p:cNvPr>
          <p:cNvSpPr txBox="1"/>
          <p:nvPr/>
        </p:nvSpPr>
        <p:spPr>
          <a:xfrm>
            <a:off x="6038726" y="2952899"/>
            <a:ext cx="1742248" cy="276999"/>
          </a:xfrm>
          <a:prstGeom prst="rect">
            <a:avLst/>
          </a:prstGeom>
          <a:solidFill>
            <a:schemeClr val="accent4">
              <a:lumMod val="20000"/>
              <a:lumOff val="80000"/>
              <a:alpha val="35000"/>
            </a:schemeClr>
          </a:solidFill>
          <a:ln>
            <a:solidFill>
              <a:srgbClr val="60B0B6"/>
            </a:solidFill>
            <a:prstDash val="dash"/>
          </a:ln>
        </p:spPr>
        <p:txBody>
          <a:bodyPr wrap="square" anchor="t">
            <a:spAutoFit/>
          </a:bodyPr>
          <a:lstStyle/>
          <a:p>
            <a:pPr lvl="0">
              <a:defRPr/>
            </a:pPr>
            <a:r>
              <a:rPr lang="ja-JP" altLang="en-US" sz="1200" b="1" kern="0" spc="-100" dirty="0">
                <a:solidFill>
                  <a:schemeClr val="tx1">
                    <a:lumMod val="85000"/>
                    <a:lumOff val="15000"/>
                  </a:schemeClr>
                </a:solidFill>
                <a:latin typeface="NanumSquare ExtraBold"/>
                <a:cs typeface="NanumSquare ExtraBold"/>
              </a:rPr>
              <a:t>数量変更による金額変化</a:t>
            </a:r>
            <a:endParaRPr lang="en-US" dirty="0">
              <a:solidFill>
                <a:schemeClr val="tx1">
                  <a:lumMod val="85000"/>
                  <a:lumOff val="15000"/>
                </a:schemeClr>
              </a:solidFill>
            </a:endParaRPr>
          </a:p>
        </p:txBody>
      </p:sp>
      <p:pic>
        <p:nvPicPr>
          <p:cNvPr id="15" name="그림 14">
            <a:extLst>
              <a:ext uri="{FF2B5EF4-FFF2-40B4-BE49-F238E27FC236}">
                <a16:creationId xmlns:a16="http://schemas.microsoft.com/office/drawing/2014/main" id="{AEDF1E76-5ABB-42FD-A475-C6F09E79884A}"/>
              </a:ext>
            </a:extLst>
          </p:cNvPr>
          <p:cNvPicPr>
            <a:picLocks noChangeAspect="1"/>
          </p:cNvPicPr>
          <p:nvPr/>
        </p:nvPicPr>
        <p:blipFill>
          <a:blip r:embed="rId12"/>
          <a:stretch>
            <a:fillRect/>
          </a:stretch>
        </p:blipFill>
        <p:spPr>
          <a:xfrm>
            <a:off x="4034218" y="3550237"/>
            <a:ext cx="4457837" cy="616719"/>
          </a:xfrm>
          <a:prstGeom prst="rect">
            <a:avLst/>
          </a:prstGeom>
        </p:spPr>
      </p:pic>
      <p:sp>
        <p:nvSpPr>
          <p:cNvPr id="48" name="모서리가 둥근 직사각형 1099">
            <a:extLst>
              <a:ext uri="{FF2B5EF4-FFF2-40B4-BE49-F238E27FC236}">
                <a16:creationId xmlns:a16="http://schemas.microsoft.com/office/drawing/2014/main" id="{B2217A01-C6CD-405D-9E5C-964C9209F080}"/>
              </a:ext>
            </a:extLst>
          </p:cNvPr>
          <p:cNvSpPr/>
          <p:nvPr/>
        </p:nvSpPr>
        <p:spPr>
          <a:xfrm>
            <a:off x="3981158" y="3593352"/>
            <a:ext cx="4457837" cy="684280"/>
          </a:xfrm>
          <a:prstGeom prst="roundRect">
            <a:avLst>
              <a:gd name="adj" fmla="val 16667"/>
            </a:avLst>
          </a:prstGeom>
          <a:noFill/>
          <a:ln w="19050" cap="flat" cmpd="sng" algn="ctr">
            <a:solidFill>
              <a:srgbClr val="60B0B6">
                <a:alpha val="100000"/>
              </a:srgbClr>
            </a:solidFill>
            <a:prstDash val="dash"/>
          </a:ln>
        </p:spPr>
        <p:txBody>
          <a:bodyPr anchor="ctr"/>
          <a:lstStyle/>
          <a:p>
            <a:pPr marL="0" lvl="0" indent="0" algn="ctr" defTabSz="914400" rtl="0" eaLnBrk="1" latinLnBrk="0" hangingPunct="1">
              <a:lnSpc>
                <a:spcPct val="100000"/>
              </a:lnSpc>
              <a:spcBef>
                <a:spcPts val="0"/>
              </a:spcBef>
              <a:spcAft>
                <a:spcPts val="0"/>
              </a:spcAft>
              <a:buNone/>
              <a:defRPr/>
            </a:pPr>
            <a:endParaRPr kumimoji="0" lang="ko-KR" altLang="en-US" sz="1800" b="0" i="0" u="none" strike="noStrike" kern="1200" cap="none" spc="0" normalizeH="0" baseline="0" dirty="0">
              <a:solidFill>
                <a:srgbClr val="FFFFFF"/>
              </a:solidFill>
              <a:latin typeface="Arial"/>
              <a:ea typeface="한컴 윤고딕 230"/>
              <a:cs typeface="한컴 윤고딕 230"/>
            </a:endParaRPr>
          </a:p>
        </p:txBody>
      </p:sp>
      <p:cxnSp>
        <p:nvCxnSpPr>
          <p:cNvPr id="49" name="화살표 1107">
            <a:extLst>
              <a:ext uri="{FF2B5EF4-FFF2-40B4-BE49-F238E27FC236}">
                <a16:creationId xmlns:a16="http://schemas.microsoft.com/office/drawing/2014/main" id="{2FA38120-C839-467A-AF9D-C23B942E9BF3}"/>
              </a:ext>
            </a:extLst>
          </p:cNvPr>
          <p:cNvCxnSpPr>
            <a:cxnSpLocks/>
          </p:cNvCxnSpPr>
          <p:nvPr/>
        </p:nvCxnSpPr>
        <p:spPr>
          <a:xfrm rot="5400000" flipH="1" flipV="1">
            <a:off x="5871324" y="4423526"/>
            <a:ext cx="1820953" cy="1676396"/>
          </a:xfrm>
          <a:prstGeom prst="curvedConnector3">
            <a:avLst>
              <a:gd name="adj1" fmla="val 50000"/>
            </a:avLst>
          </a:prstGeom>
          <a:ln w="19050">
            <a:solidFill>
              <a:srgbClr val="60B0B6"/>
            </a:solidFill>
            <a:prstDash val="dash"/>
            <a:tailEnd type="arrow"/>
          </a:ln>
        </p:spPr>
        <p:style>
          <a:lnRef idx="1">
            <a:schemeClr val="accent1"/>
          </a:lnRef>
          <a:fillRef idx="0">
            <a:schemeClr val="accent1"/>
          </a:fillRef>
          <a:effectRef idx="0">
            <a:schemeClr val="accent1"/>
          </a:effectRef>
          <a:fontRef idx="minor">
            <a:schemeClr val="tx1"/>
          </a:fontRef>
        </p:style>
      </p:cxnSp>
      <p:grpSp>
        <p:nvGrpSpPr>
          <p:cNvPr id="37" name="그룹 1001">
            <a:extLst>
              <a:ext uri="{FF2B5EF4-FFF2-40B4-BE49-F238E27FC236}">
                <a16:creationId xmlns:a16="http://schemas.microsoft.com/office/drawing/2014/main" id="{777423A0-7A8E-4662-8A68-03FAB1C14D62}"/>
              </a:ext>
            </a:extLst>
          </p:cNvPr>
          <p:cNvGrpSpPr/>
          <p:nvPr/>
        </p:nvGrpSpPr>
        <p:grpSpPr>
          <a:xfrm rot="8000851">
            <a:off x="2689067" y="3282528"/>
            <a:ext cx="700018" cy="475338"/>
            <a:chOff x="884519" y="2224704"/>
            <a:chExt cx="1804821" cy="1225541"/>
          </a:xfrm>
        </p:grpSpPr>
        <p:pic>
          <p:nvPicPr>
            <p:cNvPr id="38" name="Object 2">
              <a:extLst>
                <a:ext uri="{FF2B5EF4-FFF2-40B4-BE49-F238E27FC236}">
                  <a16:creationId xmlns:a16="http://schemas.microsoft.com/office/drawing/2014/main" id="{43167CCF-D955-4BE7-B53B-1DEAE0535D0D}"/>
                </a:ext>
              </a:extLst>
            </p:cNvPr>
            <p:cNvPicPr>
              <a:picLocks noChangeAspect="1"/>
            </p:cNvPicPr>
            <p:nvPr/>
          </p:nvPicPr>
          <p:blipFill rotWithShape="1">
            <a:blip r:embed="rId8"/>
            <a:stretch>
              <a:fillRect/>
            </a:stretch>
          </p:blipFill>
          <p:spPr>
            <a:xfrm rot="1080000">
              <a:off x="884519" y="2224704"/>
              <a:ext cx="1804821" cy="1225541"/>
            </a:xfrm>
            <a:prstGeom prst="rect">
              <a:avLst/>
            </a:prstGeom>
          </p:spPr>
        </p:pic>
      </p:grpSp>
      <p:sp>
        <p:nvSpPr>
          <p:cNvPr id="52" name="Object 65">
            <a:extLst>
              <a:ext uri="{FF2B5EF4-FFF2-40B4-BE49-F238E27FC236}">
                <a16:creationId xmlns:a16="http://schemas.microsoft.com/office/drawing/2014/main" id="{D113693B-E05E-4F14-95CD-27D8BA90AC16}"/>
              </a:ext>
            </a:extLst>
          </p:cNvPr>
          <p:cNvSpPr txBox="1"/>
          <p:nvPr/>
        </p:nvSpPr>
        <p:spPr>
          <a:xfrm>
            <a:off x="5505067" y="4307266"/>
            <a:ext cx="1310530" cy="276999"/>
          </a:xfrm>
          <a:prstGeom prst="rect">
            <a:avLst/>
          </a:prstGeom>
          <a:solidFill>
            <a:schemeClr val="accent4">
              <a:lumMod val="20000"/>
              <a:lumOff val="80000"/>
              <a:alpha val="35000"/>
            </a:schemeClr>
          </a:solidFill>
          <a:ln>
            <a:solidFill>
              <a:srgbClr val="60B0B6"/>
            </a:solidFill>
            <a:prstDash val="dash"/>
          </a:ln>
        </p:spPr>
        <p:txBody>
          <a:bodyPr wrap="square" anchor="t">
            <a:spAutoFit/>
          </a:bodyPr>
          <a:lstStyle/>
          <a:p>
            <a:pPr lvl="0">
              <a:defRPr/>
            </a:pPr>
            <a:r>
              <a:rPr lang="ja-JP" altLang="en-US" sz="1200" b="1" dirty="0">
                <a:solidFill>
                  <a:schemeClr val="tx1">
                    <a:lumMod val="85000"/>
                    <a:lumOff val="15000"/>
                  </a:schemeClr>
                </a:solidFill>
              </a:rPr>
              <a:t>カート商品削除</a:t>
            </a:r>
            <a:endParaRPr lang="en-US" sz="1200" b="1" dirty="0">
              <a:solidFill>
                <a:schemeClr val="tx1">
                  <a:lumMod val="85000"/>
                  <a:lumOff val="15000"/>
                </a:schemeClr>
              </a:solidFill>
            </a:endParaRPr>
          </a:p>
        </p:txBody>
      </p:sp>
    </p:spTree>
    <p:extLst>
      <p:ext uri="{BB962C8B-B14F-4D97-AF65-F5344CB8AC3E}">
        <p14:creationId xmlns:p14="http://schemas.microsoft.com/office/powerpoint/2010/main" val="394692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1022" name="그룹 1002"/>
          <p:cNvGrpSpPr/>
          <p:nvPr/>
        </p:nvGrpSpPr>
        <p:grpSpPr>
          <a:xfrm>
            <a:off x="6009135" y="3485448"/>
            <a:ext cx="5691969" cy="54051"/>
            <a:chOff x="6512971" y="3843675"/>
            <a:chExt cx="6276977" cy="59607"/>
          </a:xfrm>
        </p:grpSpPr>
        <p:pic>
          <p:nvPicPr>
            <p:cNvPr id="1023" name="Object 7"/>
            <p:cNvPicPr>
              <a:picLocks noChangeAspect="1"/>
            </p:cNvPicPr>
            <p:nvPr/>
          </p:nvPicPr>
          <p:blipFill rotWithShape="1">
            <a:blip r:embed="rId3"/>
            <a:stretch>
              <a:fillRect/>
            </a:stretch>
          </p:blipFill>
          <p:spPr>
            <a:xfrm rot="16200000">
              <a:off x="6512971" y="3843675"/>
              <a:ext cx="6276977" cy="59607"/>
            </a:xfrm>
            <a:prstGeom prst="rect">
              <a:avLst/>
            </a:prstGeom>
          </p:spPr>
        </p:pic>
      </p:grpSp>
      <p:sp>
        <p:nvSpPr>
          <p:cNvPr id="1060" name="Object 16"/>
          <p:cNvSpPr txBox="1"/>
          <p:nvPr/>
        </p:nvSpPr>
        <p:spPr>
          <a:xfrm>
            <a:off x="137255" y="527209"/>
            <a:ext cx="3363390" cy="461665"/>
          </a:xfrm>
          <a:prstGeom prst="rect">
            <a:avLst/>
          </a:prstGeom>
          <a:noFill/>
        </p:spPr>
        <p:txBody>
          <a:bodyPr wrap="square" anchor="t">
            <a:spAutoFit/>
          </a:bodyPr>
          <a:lstStyle/>
          <a:p>
            <a:pPr marL="0" lvl="0" indent="0" algn="l" defTabSz="914400" rtl="0" eaLnBrk="1" latinLnBrk="0" hangingPunct="1">
              <a:lnSpc>
                <a:spcPct val="100000"/>
              </a:lnSpc>
              <a:spcBef>
                <a:spcPts val="0"/>
              </a:spcBef>
              <a:spcAft>
                <a:spcPts val="0"/>
              </a:spcAft>
              <a:buNone/>
              <a:defRPr/>
            </a:pPr>
            <a:r>
              <a:rPr kumimoji="0" lang="en-US" altLang="ko-KR" sz="2400" b="0" i="0" u="none" strike="noStrike" kern="0" cap="none" spc="-400" normalizeH="0" baseline="0" dirty="0">
                <a:solidFill>
                  <a:srgbClr val="000000"/>
                </a:solidFill>
                <a:latin typeface="한컴 윤고딕 760"/>
                <a:ea typeface="한컴 윤고딕 760"/>
                <a:cs typeface="Gmarket Sans Bold"/>
              </a:rPr>
              <a:t>FAQ</a:t>
            </a:r>
            <a:r>
              <a:rPr kumimoji="0" lang="ko-KR" altLang="en-US" sz="2400" b="0" i="0" u="none" strike="noStrike" kern="0" cap="none" spc="-400" normalizeH="0" baseline="0" dirty="0">
                <a:solidFill>
                  <a:srgbClr val="000000"/>
                </a:solidFill>
                <a:latin typeface="한컴 윤고딕 760"/>
                <a:ea typeface="한컴 윤고딕 760"/>
                <a:cs typeface="Gmarket Sans Bold"/>
              </a:rPr>
              <a:t>   </a:t>
            </a:r>
            <a:r>
              <a:rPr lang="ja-JP" altLang="en-US" sz="2400" b="1" kern="0" spc="-400" dirty="0">
                <a:solidFill>
                  <a:srgbClr val="000000"/>
                </a:solidFill>
                <a:latin typeface="한컴 윤고딕 760"/>
                <a:ea typeface="한컴 윤고딕 760"/>
                <a:cs typeface="Gmarket Sans Bold"/>
              </a:rPr>
              <a:t>・</a:t>
            </a:r>
            <a:r>
              <a:rPr kumimoji="0" lang="ko-KR" altLang="en-US" sz="2400" b="0" i="0" u="none" strike="noStrike" kern="0" cap="none" spc="-400" normalizeH="0" baseline="0" dirty="0">
                <a:solidFill>
                  <a:srgbClr val="000000"/>
                </a:solidFill>
                <a:latin typeface="한컴 윤고딕 760"/>
                <a:ea typeface="한컴 윤고딕 760"/>
                <a:cs typeface="Gmarket Sans Bold"/>
              </a:rPr>
              <a:t>   </a:t>
            </a:r>
            <a:r>
              <a:rPr kumimoji="0" lang="en-US" altLang="ko-KR" sz="2400" b="0" i="0" u="none" strike="noStrike" kern="0" cap="none" spc="-400" normalizeH="0" baseline="0" dirty="0">
                <a:solidFill>
                  <a:srgbClr val="000000"/>
                </a:solidFill>
                <a:latin typeface="한컴 윤고딕 760"/>
                <a:ea typeface="한컴 윤고딕 760"/>
                <a:cs typeface="Gmarket Sans Bold"/>
              </a:rPr>
              <a:t>A B O U T </a:t>
            </a:r>
          </a:p>
        </p:txBody>
      </p:sp>
      <p:sp>
        <p:nvSpPr>
          <p:cNvPr id="1061" name="Object 17"/>
          <p:cNvSpPr txBox="1"/>
          <p:nvPr/>
        </p:nvSpPr>
        <p:spPr>
          <a:xfrm>
            <a:off x="152401" y="152400"/>
            <a:ext cx="1114664" cy="525570"/>
          </a:xfrm>
          <a:prstGeom prst="rect">
            <a:avLst/>
          </a:prstGeom>
          <a:noFill/>
        </p:spPr>
        <p:txBody>
          <a:bodyPr wrap="square" anchor="t">
            <a:spAutoFit/>
          </a:bodyPr>
          <a:lstStyle/>
          <a:p>
            <a:pPr marL="0" lvl="0" indent="0" algn="l" defTabSz="914400" rtl="0" eaLnBrk="1" latinLnBrk="0" hangingPunct="1">
              <a:lnSpc>
                <a:spcPct val="100000"/>
              </a:lnSpc>
              <a:spcBef>
                <a:spcPts val="0"/>
              </a:spcBef>
              <a:spcAft>
                <a:spcPts val="0"/>
              </a:spcAft>
              <a:buNone/>
              <a:defRPr/>
            </a:pPr>
            <a:r>
              <a:rPr kumimoji="0" lang="en-US" sz="2900" b="0" i="0" u="none" strike="noStrike" kern="0" cap="none" spc="-400" normalizeH="0" baseline="0">
                <a:solidFill>
                  <a:srgbClr val="60B0B6"/>
                </a:solidFill>
                <a:latin typeface="한컴 윤고딕 760"/>
                <a:ea typeface="한컴 윤고딕 760"/>
                <a:cs typeface="Gmarket Sans Bold"/>
              </a:rPr>
              <a:t>#0</a:t>
            </a:r>
            <a:r>
              <a:rPr kumimoji="0" lang="en-US" altLang="ko-KR" sz="2900" b="0" i="0" u="none" strike="noStrike" kern="0" cap="none" spc="-400" normalizeH="0" baseline="0">
                <a:solidFill>
                  <a:srgbClr val="60B0B6"/>
                </a:solidFill>
                <a:latin typeface="한컴 윤고딕 760"/>
                <a:ea typeface="한컴 윤고딕 760"/>
                <a:cs typeface="Gmarket Sans Bold"/>
              </a:rPr>
              <a:t>6</a:t>
            </a:r>
          </a:p>
        </p:txBody>
      </p:sp>
      <p:grpSp>
        <p:nvGrpSpPr>
          <p:cNvPr id="1098" name="그룹 1097"/>
          <p:cNvGrpSpPr/>
          <p:nvPr/>
        </p:nvGrpSpPr>
        <p:grpSpPr>
          <a:xfrm>
            <a:off x="0" y="1172416"/>
            <a:ext cx="732583" cy="732583"/>
            <a:chOff x="1852123" y="524255"/>
            <a:chExt cx="884983" cy="884983"/>
          </a:xfrm>
        </p:grpSpPr>
        <p:grpSp>
          <p:nvGrpSpPr>
            <p:cNvPr id="1099" name="그룹 1012"/>
            <p:cNvGrpSpPr/>
            <p:nvPr/>
          </p:nvGrpSpPr>
          <p:grpSpPr>
            <a:xfrm>
              <a:off x="1852123" y="524255"/>
              <a:ext cx="884983" cy="884983"/>
              <a:chOff x="2023448" y="2391593"/>
              <a:chExt cx="729291" cy="729291"/>
            </a:xfrm>
          </p:grpSpPr>
          <p:pic>
            <p:nvPicPr>
              <p:cNvPr id="1100" name="Object 44"/>
              <p:cNvPicPr>
                <a:picLocks noChangeAspect="1"/>
              </p:cNvPicPr>
              <p:nvPr/>
            </p:nvPicPr>
            <p:blipFill rotWithShape="1">
              <a:blip r:embed="rId4"/>
              <a:stretch>
                <a:fillRect/>
              </a:stretch>
            </p:blipFill>
            <p:spPr>
              <a:xfrm>
                <a:off x="2023448" y="2391593"/>
                <a:ext cx="729291" cy="729291"/>
              </a:xfrm>
              <a:prstGeom prst="rect">
                <a:avLst/>
              </a:prstGeom>
            </p:spPr>
          </p:pic>
          <p:pic>
            <p:nvPicPr>
              <p:cNvPr id="1101" name="Object 45"/>
              <p:cNvPicPr>
                <a:picLocks noChangeAspect="1"/>
              </p:cNvPicPr>
              <p:nvPr/>
            </p:nvPicPr>
            <p:blipFill rotWithShape="1">
              <a:blip r:embed="rId5"/>
              <a:stretch>
                <a:fillRect/>
              </a:stretch>
            </p:blipFill>
            <p:spPr>
              <a:xfrm>
                <a:off x="2181970" y="2550115"/>
                <a:ext cx="364646" cy="364646"/>
              </a:xfrm>
              <a:prstGeom prst="rect">
                <a:avLst/>
              </a:prstGeom>
            </p:spPr>
          </p:pic>
        </p:grpSp>
        <p:sp>
          <p:nvSpPr>
            <p:cNvPr id="1102" name="Object 48"/>
            <p:cNvSpPr txBox="1"/>
            <p:nvPr/>
          </p:nvSpPr>
          <p:spPr>
            <a:xfrm>
              <a:off x="1990316" y="757659"/>
              <a:ext cx="550836" cy="347104"/>
            </a:xfrm>
            <a:prstGeom prst="rect">
              <a:avLst/>
            </a:prstGeom>
            <a:noFill/>
          </p:spPr>
          <p:txBody>
            <a:bodyPr wrap="square" anchor="t">
              <a:spAutoFit/>
            </a:bodyPr>
            <a:lstStyle/>
            <a:p>
              <a:pPr marL="0" lvl="0" indent="0" algn="ctr" defTabSz="914400" rtl="0" eaLnBrk="1" latinLnBrk="0" hangingPunct="1">
                <a:lnSpc>
                  <a:spcPct val="100000"/>
                </a:lnSpc>
                <a:spcBef>
                  <a:spcPts val="0"/>
                </a:spcBef>
                <a:spcAft>
                  <a:spcPts val="0"/>
                </a:spcAft>
                <a:buNone/>
                <a:defRPr/>
              </a:pPr>
              <a:r>
                <a:rPr kumimoji="0" lang="en-US" sz="1300" b="1" i="0" u="none" strike="noStrike" kern="0" cap="none" spc="-100" normalizeH="0" baseline="0" dirty="0">
                  <a:solidFill>
                    <a:srgbClr val="FFFFFF"/>
                  </a:solidFill>
                  <a:latin typeface="한컴 윤고딕 760"/>
                  <a:ea typeface="한컴 윤고딕 760"/>
                  <a:cs typeface="S-Core Dream 5 Medium"/>
                </a:rPr>
                <a:t>01</a:t>
              </a:r>
              <a:endParaRPr kumimoji="0" lang="en-US" sz="1800" b="1" i="0" u="none" strike="noStrike" kern="1200" cap="none" spc="0" normalizeH="0" baseline="0" dirty="0">
                <a:solidFill>
                  <a:srgbClr val="000000"/>
                </a:solidFill>
                <a:latin typeface="한컴 윤고딕 760"/>
                <a:ea typeface="한컴 윤고딕 760"/>
              </a:endParaRPr>
            </a:p>
          </p:txBody>
        </p:sp>
      </p:grpSp>
      <p:sp>
        <p:nvSpPr>
          <p:cNvPr id="1103" name="Object 8"/>
          <p:cNvSpPr txBox="1"/>
          <p:nvPr/>
        </p:nvSpPr>
        <p:spPr>
          <a:xfrm>
            <a:off x="457200" y="1360735"/>
            <a:ext cx="609600" cy="276999"/>
          </a:xfrm>
          <a:prstGeom prst="rect">
            <a:avLst/>
          </a:prstGeom>
          <a:noFill/>
        </p:spPr>
        <p:txBody>
          <a:bodyPr wrap="square" anchor="t">
            <a:spAutoFit/>
          </a:bodyPr>
          <a:lstStyle/>
          <a:p>
            <a:pPr marL="0" lvl="0" indent="0" algn="ctr" defTabSz="914400" rtl="0" eaLnBrk="1" latinLnBrk="0" hangingPunct="1">
              <a:lnSpc>
                <a:spcPct val="100000"/>
              </a:lnSpc>
              <a:spcBef>
                <a:spcPts val="0"/>
              </a:spcBef>
              <a:spcAft>
                <a:spcPts val="0"/>
              </a:spcAft>
              <a:buNone/>
              <a:defRPr/>
            </a:pPr>
            <a:r>
              <a:rPr kumimoji="0" lang="en-US" altLang="ko-KR" sz="1200" b="1" i="0" u="none" strike="noStrike" kern="0" cap="none" spc="-100" normalizeH="0" baseline="0">
                <a:solidFill>
                  <a:srgbClr val="000000"/>
                </a:solidFill>
                <a:latin typeface="한컴 윤고딕 760"/>
                <a:ea typeface="한컴 윤고딕 760"/>
                <a:cs typeface="S-Core Dream 4 Regular"/>
              </a:rPr>
              <a:t>FAQ</a:t>
            </a:r>
          </a:p>
        </p:txBody>
      </p:sp>
      <p:grpSp>
        <p:nvGrpSpPr>
          <p:cNvPr id="1104" name="그룹 1103"/>
          <p:cNvGrpSpPr/>
          <p:nvPr/>
        </p:nvGrpSpPr>
        <p:grpSpPr>
          <a:xfrm>
            <a:off x="4343399" y="1143000"/>
            <a:ext cx="732583" cy="732583"/>
            <a:chOff x="3634367" y="893887"/>
            <a:chExt cx="884983" cy="884983"/>
          </a:xfrm>
        </p:grpSpPr>
        <p:grpSp>
          <p:nvGrpSpPr>
            <p:cNvPr id="1105" name="그룹 1019"/>
            <p:cNvGrpSpPr/>
            <p:nvPr/>
          </p:nvGrpSpPr>
          <p:grpSpPr>
            <a:xfrm>
              <a:off x="3634367" y="893887"/>
              <a:ext cx="884983" cy="884983"/>
              <a:chOff x="3988866" y="2799215"/>
              <a:chExt cx="729291" cy="729291"/>
            </a:xfrm>
          </p:grpSpPr>
          <p:pic>
            <p:nvPicPr>
              <p:cNvPr id="1106" name="Object 70"/>
              <p:cNvPicPr>
                <a:picLocks noChangeAspect="1"/>
              </p:cNvPicPr>
              <p:nvPr/>
            </p:nvPicPr>
            <p:blipFill rotWithShape="1">
              <a:blip r:embed="rId4"/>
              <a:stretch>
                <a:fillRect/>
              </a:stretch>
            </p:blipFill>
            <p:spPr>
              <a:xfrm>
                <a:off x="3988866" y="2799215"/>
                <a:ext cx="729291" cy="729291"/>
              </a:xfrm>
              <a:prstGeom prst="rect">
                <a:avLst/>
              </a:prstGeom>
            </p:spPr>
          </p:pic>
          <p:pic>
            <p:nvPicPr>
              <p:cNvPr id="1107" name="Object 71"/>
              <p:cNvPicPr>
                <a:picLocks noChangeAspect="1"/>
              </p:cNvPicPr>
              <p:nvPr/>
            </p:nvPicPr>
            <p:blipFill rotWithShape="1">
              <a:blip r:embed="rId6"/>
              <a:stretch>
                <a:fillRect/>
              </a:stretch>
            </p:blipFill>
            <p:spPr>
              <a:xfrm>
                <a:off x="4147388" y="2957737"/>
                <a:ext cx="364646" cy="364646"/>
              </a:xfrm>
              <a:prstGeom prst="rect">
                <a:avLst/>
              </a:prstGeom>
            </p:spPr>
          </p:pic>
        </p:grpSp>
        <p:sp>
          <p:nvSpPr>
            <p:cNvPr id="1108" name="Object 74"/>
            <p:cNvSpPr txBox="1"/>
            <p:nvPr/>
          </p:nvSpPr>
          <p:spPr>
            <a:xfrm>
              <a:off x="3764450" y="1121787"/>
              <a:ext cx="550837" cy="345543"/>
            </a:xfrm>
            <a:prstGeom prst="rect">
              <a:avLst/>
            </a:prstGeom>
            <a:noFill/>
          </p:spPr>
          <p:txBody>
            <a:bodyPr wrap="square" anchor="t">
              <a:spAutoFit/>
            </a:bodyPr>
            <a:lstStyle/>
            <a:p>
              <a:pPr marL="0" lvl="0" indent="0" algn="ctr" defTabSz="914400" rtl="0" eaLnBrk="1" latinLnBrk="0" hangingPunct="1">
                <a:lnSpc>
                  <a:spcPct val="100000"/>
                </a:lnSpc>
                <a:spcBef>
                  <a:spcPts val="0"/>
                </a:spcBef>
                <a:spcAft>
                  <a:spcPts val="0"/>
                </a:spcAft>
                <a:buNone/>
                <a:defRPr/>
              </a:pPr>
              <a:r>
                <a:rPr kumimoji="0" lang="en-US" sz="1300" b="1" i="0" u="none" strike="noStrike" kern="0" cap="none" spc="-100" normalizeH="0" baseline="0" dirty="0">
                  <a:solidFill>
                    <a:srgbClr val="FFFFFF"/>
                  </a:solidFill>
                  <a:latin typeface="한컴 윤고딕 760"/>
                  <a:ea typeface="한컴 윤고딕 760"/>
                  <a:cs typeface="S-Core Dream 5 Medium"/>
                </a:rPr>
                <a:t>02</a:t>
              </a:r>
              <a:endParaRPr kumimoji="0" lang="en-US" sz="1800" b="1" i="0" u="none" strike="noStrike" kern="1200" cap="none" spc="0" normalizeH="0" baseline="0" dirty="0">
                <a:solidFill>
                  <a:srgbClr val="000000"/>
                </a:solidFill>
                <a:latin typeface="한컴 윤고딕 760"/>
                <a:ea typeface="한컴 윤고딕 760"/>
              </a:endParaRPr>
            </a:p>
          </p:txBody>
        </p:sp>
      </p:grpSp>
      <p:sp>
        <p:nvSpPr>
          <p:cNvPr id="1109" name="Object 8"/>
          <p:cNvSpPr txBox="1"/>
          <p:nvPr/>
        </p:nvSpPr>
        <p:spPr>
          <a:xfrm>
            <a:off x="4876800" y="1340693"/>
            <a:ext cx="732584" cy="276999"/>
          </a:xfrm>
          <a:prstGeom prst="rect">
            <a:avLst/>
          </a:prstGeom>
          <a:noFill/>
        </p:spPr>
        <p:txBody>
          <a:bodyPr wrap="square" anchor="t">
            <a:spAutoFit/>
          </a:bodyPr>
          <a:lstStyle/>
          <a:p>
            <a:pPr marL="0" lvl="0" indent="0" algn="ctr" defTabSz="914400" rtl="0" eaLnBrk="1" latinLnBrk="0" hangingPunct="1">
              <a:lnSpc>
                <a:spcPct val="100000"/>
              </a:lnSpc>
              <a:spcBef>
                <a:spcPts val="0"/>
              </a:spcBef>
              <a:spcAft>
                <a:spcPts val="0"/>
              </a:spcAft>
              <a:buNone/>
              <a:defRPr/>
            </a:pPr>
            <a:r>
              <a:rPr kumimoji="0" lang="en-US" altLang="ko-KR" sz="1200" b="1" i="0" u="none" strike="noStrike" kern="0" cap="none" spc="-100" normalizeH="0" baseline="0" dirty="0">
                <a:solidFill>
                  <a:srgbClr val="000000"/>
                </a:solidFill>
                <a:latin typeface="한컴 윤고딕 760"/>
                <a:ea typeface="한컴 윤고딕 760"/>
                <a:cs typeface="S-Core Dream 4 Regular"/>
              </a:rPr>
              <a:t>ABOUT</a:t>
            </a:r>
          </a:p>
        </p:txBody>
      </p:sp>
      <p:pic>
        <p:nvPicPr>
          <p:cNvPr id="1110" name="그림 1109"/>
          <p:cNvPicPr>
            <a:picLocks noChangeAspect="1"/>
          </p:cNvPicPr>
          <p:nvPr/>
        </p:nvPicPr>
        <p:blipFill rotWithShape="1">
          <a:blip r:embed="rId7">
            <a:extLst>
              <a:ext uri="{28A0092B-C50C-407E-A947-70E740481C1C}">
                <a14:useLocalDpi xmlns:a14="http://schemas.microsoft.com/office/drawing/2010/main" val="0"/>
              </a:ext>
            </a:extLst>
          </a:blip>
          <a:srcRect l="4067" r="4067"/>
          <a:stretch/>
        </p:blipFill>
        <p:spPr>
          <a:xfrm>
            <a:off x="4495800" y="1981200"/>
            <a:ext cx="4262966" cy="4038600"/>
          </a:xfrm>
          <a:prstGeom prst="rect">
            <a:avLst/>
          </a:prstGeom>
        </p:spPr>
      </p:pic>
      <p:pic>
        <p:nvPicPr>
          <p:cNvPr id="1111" name="그림 1110"/>
          <p:cNvPicPr>
            <a:picLocks noChangeAspect="1"/>
          </p:cNvPicPr>
          <p:nvPr/>
        </p:nvPicPr>
        <p:blipFill rotWithShape="1">
          <a:blip r:embed="rId8">
            <a:extLst>
              <a:ext uri="{28A0092B-C50C-407E-A947-70E740481C1C}">
                <a14:useLocalDpi xmlns:a14="http://schemas.microsoft.com/office/drawing/2010/main" val="0"/>
              </a:ext>
            </a:extLst>
          </a:blip>
          <a:srcRect l="5173" r="5173"/>
          <a:stretch/>
        </p:blipFill>
        <p:spPr>
          <a:xfrm>
            <a:off x="152400" y="2057400"/>
            <a:ext cx="4479010" cy="3886200"/>
          </a:xfrm>
          <a:prstGeom prst="rect">
            <a:avLst/>
          </a:prstGeom>
        </p:spPr>
      </p:pic>
      <p:grpSp>
        <p:nvGrpSpPr>
          <p:cNvPr id="1113" name="그룹 1002"/>
          <p:cNvGrpSpPr/>
          <p:nvPr/>
        </p:nvGrpSpPr>
        <p:grpSpPr>
          <a:xfrm>
            <a:off x="7954795" y="228600"/>
            <a:ext cx="808204" cy="776278"/>
            <a:chOff x="9168833" y="1211868"/>
            <a:chExt cx="891270" cy="856063"/>
          </a:xfrm>
        </p:grpSpPr>
        <p:pic>
          <p:nvPicPr>
            <p:cNvPr id="1114" name="Object 10"/>
            <p:cNvPicPr>
              <a:picLocks noChangeAspect="1"/>
            </p:cNvPicPr>
            <p:nvPr/>
          </p:nvPicPr>
          <p:blipFill rotWithShape="1">
            <a:blip r:embed="rId9"/>
            <a:stretch>
              <a:fillRect/>
            </a:stretch>
          </p:blipFill>
          <p:spPr>
            <a:xfrm>
              <a:off x="9168833" y="1211868"/>
              <a:ext cx="891270" cy="856063"/>
            </a:xfrm>
            <a:prstGeom prst="rect">
              <a:avLst/>
            </a:prstGeom>
          </p:spPr>
        </p:pic>
      </p:grpSp>
      <p:sp>
        <p:nvSpPr>
          <p:cNvPr id="24" name="Object 22">
            <a:extLst>
              <a:ext uri="{FF2B5EF4-FFF2-40B4-BE49-F238E27FC236}">
                <a16:creationId xmlns:a16="http://schemas.microsoft.com/office/drawing/2014/main" id="{13AFB897-CC5B-4563-AF95-633AF0B57CF1}"/>
              </a:ext>
            </a:extLst>
          </p:cNvPr>
          <p:cNvSpPr txBox="1"/>
          <p:nvPr/>
        </p:nvSpPr>
        <p:spPr>
          <a:xfrm>
            <a:off x="8786398" y="597163"/>
            <a:ext cx="1172403" cy="246221"/>
          </a:xfrm>
          <a:prstGeom prst="rect">
            <a:avLst/>
          </a:prstGeom>
          <a:noFill/>
        </p:spPr>
        <p:txBody>
          <a:bodyPr wrap="square" anchor="t">
            <a:spAutoFit/>
          </a:bodyPr>
          <a:lstStyle/>
          <a:p>
            <a:pPr marL="0" lvl="0" indent="0" algn="r" defTabSz="914400" rtl="0" eaLnBrk="1" latinLnBrk="0" hangingPunct="1">
              <a:lnSpc>
                <a:spcPct val="100000"/>
              </a:lnSpc>
              <a:spcBef>
                <a:spcPts val="0"/>
              </a:spcBef>
              <a:spcAft>
                <a:spcPts val="0"/>
              </a:spcAft>
              <a:buNone/>
              <a:defRPr/>
            </a:pPr>
            <a:r>
              <a:rPr kumimoji="0" lang="en-US" sz="1000" b="0" i="0" u="none" strike="noStrike" kern="1200" cap="none" spc="0" normalizeH="0" baseline="0" dirty="0">
                <a:solidFill>
                  <a:srgbClr val="60B0B6"/>
                </a:solidFill>
                <a:latin typeface="한컴 윤고딕 760"/>
                <a:ea typeface="한컴 윤고딕 760"/>
                <a:cs typeface="S-Core Dream 5 Medium"/>
              </a:rPr>
              <a:t>03. </a:t>
            </a:r>
            <a:r>
              <a:rPr lang="ja-JP" altLang="en-US" sz="1000" dirty="0">
                <a:solidFill>
                  <a:srgbClr val="60B0B6"/>
                </a:solidFill>
                <a:latin typeface="한컴 윤고딕 760"/>
                <a:ea typeface="한컴 윤고딕 760"/>
                <a:cs typeface="S-Core Dream 5 Medium"/>
              </a:rPr>
              <a:t>システム構成</a:t>
            </a:r>
            <a:endParaRPr kumimoji="0" lang="ko-KR" altLang="en-US" sz="1000" b="0" i="0" u="none" strike="noStrike" kern="1200" cap="none" spc="0" normalizeH="0" baseline="0" dirty="0">
              <a:solidFill>
                <a:srgbClr val="60B0B6"/>
              </a:solidFill>
              <a:latin typeface="한컴 윤고딕 760"/>
              <a:ea typeface="한컴 윤고딕 760"/>
              <a:cs typeface="S-Core Dream 5 Medium"/>
            </a:endParaRPr>
          </a:p>
        </p:txBody>
      </p:sp>
      <p:sp>
        <p:nvSpPr>
          <p:cNvPr id="23" name="Object 65">
            <a:extLst>
              <a:ext uri="{FF2B5EF4-FFF2-40B4-BE49-F238E27FC236}">
                <a16:creationId xmlns:a16="http://schemas.microsoft.com/office/drawing/2014/main" id="{F0E133D9-0D86-40D6-9804-976E7ABC2429}"/>
              </a:ext>
            </a:extLst>
          </p:cNvPr>
          <p:cNvSpPr txBox="1"/>
          <p:nvPr/>
        </p:nvSpPr>
        <p:spPr>
          <a:xfrm>
            <a:off x="160016" y="6219497"/>
            <a:ext cx="4360324" cy="461665"/>
          </a:xfrm>
          <a:prstGeom prst="rect">
            <a:avLst/>
          </a:prstGeom>
          <a:solidFill>
            <a:schemeClr val="accent4">
              <a:lumMod val="20000"/>
              <a:lumOff val="80000"/>
              <a:alpha val="35000"/>
            </a:schemeClr>
          </a:solidFill>
          <a:ln>
            <a:solidFill>
              <a:srgbClr val="60B0B6"/>
            </a:solidFill>
            <a:prstDash val="dash"/>
          </a:ln>
        </p:spPr>
        <p:txBody>
          <a:bodyPr wrap="square" anchor="t">
            <a:spAutoFit/>
          </a:bodyPr>
          <a:lstStyle/>
          <a:p>
            <a:pPr marL="0" lvl="0" indent="0" algn="l" defTabSz="914400" rtl="0" eaLnBrk="1" latinLnBrk="0" hangingPunct="1">
              <a:lnSpc>
                <a:spcPct val="100000"/>
              </a:lnSpc>
              <a:spcBef>
                <a:spcPts val="0"/>
              </a:spcBef>
              <a:spcAft>
                <a:spcPts val="0"/>
              </a:spcAft>
              <a:buNone/>
              <a:defRPr/>
            </a:pPr>
            <a:r>
              <a:rPr kumimoji="0" lang="ja-JP" altLang="en-US" sz="1200" b="1" i="0" u="none" strike="noStrike" kern="0" cap="none" spc="-100" normalizeH="0" baseline="0" dirty="0">
                <a:solidFill>
                  <a:schemeClr val="tx1">
                    <a:lumMod val="85000"/>
                    <a:lumOff val="15000"/>
                  </a:schemeClr>
                </a:solidFill>
                <a:latin typeface="한컴 윤고딕 230 (본문)"/>
                <a:ea typeface="한컴 윤고딕 760"/>
                <a:cs typeface="S-Core Dream 5 Medium"/>
              </a:rPr>
              <a:t>管理者が</a:t>
            </a:r>
            <a:r>
              <a:rPr kumimoji="0" lang="en-US" altLang="ja-JP" sz="1200" b="1" i="0" u="none" strike="noStrike" kern="0" cap="none" spc="-100" normalizeH="0" baseline="0" dirty="0">
                <a:solidFill>
                  <a:schemeClr val="tx1">
                    <a:lumMod val="85000"/>
                    <a:lumOff val="15000"/>
                  </a:schemeClr>
                </a:solidFill>
                <a:latin typeface="한컴 윤고딕 230 (본문)"/>
                <a:ea typeface="한컴 윤고딕 760"/>
                <a:cs typeface="S-Core Dream 5 Medium"/>
              </a:rPr>
              <a:t>DB</a:t>
            </a:r>
            <a:r>
              <a:rPr kumimoji="0" lang="ja-JP" altLang="en-US" sz="1200" b="1" i="0" u="none" strike="noStrike" kern="0" cap="none" spc="-100" normalizeH="0" baseline="0" dirty="0">
                <a:solidFill>
                  <a:schemeClr val="tx1">
                    <a:lumMod val="85000"/>
                    <a:lumOff val="15000"/>
                  </a:schemeClr>
                </a:solidFill>
                <a:latin typeface="한컴 윤고딕 230 (본문)"/>
                <a:ea typeface="한컴 윤고딕 760"/>
                <a:cs typeface="S-Core Dream 5 Medium"/>
              </a:rPr>
              <a:t>に登録した</a:t>
            </a:r>
            <a:r>
              <a:rPr kumimoji="0" lang="en-US" altLang="ja-JP" sz="1200" b="1" i="0" u="none" strike="noStrike" kern="0" cap="none" spc="-100" normalizeH="0" baseline="0" dirty="0">
                <a:solidFill>
                  <a:schemeClr val="tx1">
                    <a:lumMod val="85000"/>
                    <a:lumOff val="15000"/>
                  </a:schemeClr>
                </a:solidFill>
                <a:latin typeface="한컴 윤고딕 230 (본문)"/>
                <a:ea typeface="한컴 윤고딕 760"/>
                <a:cs typeface="S-Core Dream 5 Medium"/>
              </a:rPr>
              <a:t>FAQ</a:t>
            </a:r>
            <a:r>
              <a:rPr kumimoji="0" lang="ja-JP" altLang="en-US" sz="1200" b="1" i="0" u="none" strike="noStrike" kern="0" cap="none" spc="-100" normalizeH="0" baseline="0" dirty="0">
                <a:solidFill>
                  <a:schemeClr val="tx1">
                    <a:lumMod val="85000"/>
                    <a:lumOff val="15000"/>
                  </a:schemeClr>
                </a:solidFill>
                <a:latin typeface="한컴 윤고딕 230 (본문)"/>
                <a:ea typeface="한컴 윤고딕 760"/>
                <a:cs typeface="S-Core Dream 5 Medium"/>
              </a:rPr>
              <a:t>カテゴリ別の質問および回答がアコーディオン形式で出力される。</a:t>
            </a:r>
            <a:endParaRPr kumimoji="0" lang="en-US" altLang="ko-KR" sz="1200" b="1" i="0" u="none" strike="noStrike" kern="0" cap="none" spc="-100" normalizeH="0" baseline="0" dirty="0">
              <a:solidFill>
                <a:schemeClr val="tx1">
                  <a:lumMod val="85000"/>
                  <a:lumOff val="15000"/>
                </a:schemeClr>
              </a:solidFill>
              <a:latin typeface="한컴 윤고딕 230 (본문)"/>
              <a:ea typeface="한컴 윤고딕 760"/>
              <a:cs typeface="S-Core Dream 5 Medium"/>
            </a:endParaRPr>
          </a:p>
        </p:txBody>
      </p:sp>
      <p:sp>
        <p:nvSpPr>
          <p:cNvPr id="25" name="Object 65">
            <a:extLst>
              <a:ext uri="{FF2B5EF4-FFF2-40B4-BE49-F238E27FC236}">
                <a16:creationId xmlns:a16="http://schemas.microsoft.com/office/drawing/2014/main" id="{8FBEB600-DA9F-4F58-AE58-94C263A576B8}"/>
              </a:ext>
            </a:extLst>
          </p:cNvPr>
          <p:cNvSpPr txBox="1"/>
          <p:nvPr/>
        </p:nvSpPr>
        <p:spPr>
          <a:xfrm>
            <a:off x="4627353" y="6219497"/>
            <a:ext cx="4159046" cy="461665"/>
          </a:xfrm>
          <a:prstGeom prst="rect">
            <a:avLst/>
          </a:prstGeom>
          <a:solidFill>
            <a:schemeClr val="accent4">
              <a:lumMod val="20000"/>
              <a:lumOff val="80000"/>
              <a:alpha val="35000"/>
            </a:schemeClr>
          </a:solidFill>
          <a:ln>
            <a:solidFill>
              <a:srgbClr val="60B0B6"/>
            </a:solidFill>
            <a:prstDash val="dash"/>
          </a:ln>
        </p:spPr>
        <p:txBody>
          <a:bodyPr wrap="square" anchor="t">
            <a:spAutoFit/>
          </a:bodyPr>
          <a:lstStyle/>
          <a:p>
            <a:pPr marL="0" lvl="0" indent="0" algn="l" defTabSz="914400" rtl="0" eaLnBrk="1" latinLnBrk="0" hangingPunct="1">
              <a:lnSpc>
                <a:spcPct val="100000"/>
              </a:lnSpc>
              <a:spcBef>
                <a:spcPts val="0"/>
              </a:spcBef>
              <a:spcAft>
                <a:spcPts val="0"/>
              </a:spcAft>
              <a:buNone/>
              <a:defRPr/>
            </a:pPr>
            <a:r>
              <a:rPr kumimoji="0" lang="ja-JP" altLang="en-US" sz="1200" b="1" i="0" u="none" strike="noStrike" kern="0" cap="none" spc="-100" normalizeH="0" baseline="0" dirty="0">
                <a:solidFill>
                  <a:schemeClr val="tx1">
                    <a:lumMod val="85000"/>
                    <a:lumOff val="15000"/>
                  </a:schemeClr>
                </a:solidFill>
                <a:latin typeface="한컴 윤고딕 230 (본문)"/>
                <a:ea typeface="한컴 윤고딕 760"/>
                <a:cs typeface="S-Core Dream 5 Medium"/>
              </a:rPr>
              <a:t>営業時間　、　 住所</a:t>
            </a:r>
            <a:r>
              <a:rPr kumimoji="0" lang="en-US" altLang="ja-JP" sz="1200" b="1" i="0" u="none" strike="noStrike" kern="0" cap="none" spc="-100" normalizeH="0" baseline="0" dirty="0">
                <a:solidFill>
                  <a:schemeClr val="tx1">
                    <a:lumMod val="85000"/>
                    <a:lumOff val="15000"/>
                  </a:schemeClr>
                </a:solidFill>
                <a:latin typeface="한컴 윤고딕 230 (본문)"/>
                <a:ea typeface="한컴 윤고딕 760"/>
                <a:cs typeface="S-Core Dream 5 Medium"/>
              </a:rPr>
              <a:t>, </a:t>
            </a:r>
            <a:r>
              <a:rPr kumimoji="0" lang="ja-JP" altLang="en-US" sz="1200" b="1" i="0" u="none" strike="noStrike" kern="0" cap="none" spc="-100" normalizeH="0" baseline="0" dirty="0">
                <a:solidFill>
                  <a:schemeClr val="tx1">
                    <a:lumMod val="85000"/>
                    <a:lumOff val="15000"/>
                  </a:schemeClr>
                </a:solidFill>
                <a:latin typeface="한컴 윤고딕 230 (본문)"/>
                <a:ea typeface="한컴 윤고딕 760"/>
                <a:cs typeface="S-Core Dream 5 Medium"/>
              </a:rPr>
              <a:t>居所</a:t>
            </a:r>
            <a:r>
              <a:rPr kumimoji="0" lang="en-US" altLang="ja-JP" sz="1200" b="1" i="0" u="none" strike="noStrike" kern="0" cap="none" spc="-100" normalizeH="0" baseline="0" dirty="0">
                <a:solidFill>
                  <a:schemeClr val="tx1">
                    <a:lumMod val="85000"/>
                    <a:lumOff val="15000"/>
                  </a:schemeClr>
                </a:solidFill>
                <a:latin typeface="한컴 윤고딕 230 (본문)"/>
                <a:ea typeface="한컴 윤고딕 760"/>
                <a:cs typeface="S-Core Dream 5 Medium"/>
              </a:rPr>
              <a:t>.</a:t>
            </a:r>
            <a:r>
              <a:rPr kumimoji="0" lang="ja-JP" altLang="en-US" sz="1200" b="1" i="0" u="none" strike="noStrike" kern="0" cap="none" spc="-100" normalizeH="0" baseline="0" dirty="0">
                <a:solidFill>
                  <a:schemeClr val="tx1">
                    <a:lumMod val="85000"/>
                    <a:lumOff val="15000"/>
                  </a:schemeClr>
                </a:solidFill>
                <a:latin typeface="한컴 윤고딕 230 (본문)"/>
                <a:ea typeface="한컴 윤고딕 760"/>
                <a:cs typeface="S-Core Dream 5 Medium"/>
              </a:rPr>
              <a:t>　、 </a:t>
            </a:r>
            <a:r>
              <a:rPr lang="en-US" altLang="ja-JP" sz="1200" b="1" kern="0" spc="-100" dirty="0">
                <a:solidFill>
                  <a:schemeClr val="tx1">
                    <a:lumMod val="85000"/>
                    <a:lumOff val="15000"/>
                  </a:schemeClr>
                </a:solidFill>
                <a:latin typeface="한컴 윤고딕 230 (본문)"/>
                <a:ea typeface="한컴 윤고딕 760"/>
                <a:cs typeface="S-Core Dream 5 Medium"/>
              </a:rPr>
              <a:t>Google</a:t>
            </a:r>
            <a:r>
              <a:rPr kumimoji="0" lang="ja-JP" altLang="en-US" sz="1200" b="1" i="0" u="none" strike="noStrike" kern="0" cap="none" spc="-100" normalizeH="0" baseline="0" dirty="0">
                <a:solidFill>
                  <a:schemeClr val="tx1">
                    <a:lumMod val="85000"/>
                    <a:lumOff val="15000"/>
                  </a:schemeClr>
                </a:solidFill>
                <a:latin typeface="한컴 윤고딕 230 (본문)"/>
                <a:ea typeface="한컴 윤고딕 760"/>
                <a:cs typeface="S-Core Dream 5 Medium"/>
              </a:rPr>
              <a:t>マップを利用したストアまでの道探し機能</a:t>
            </a:r>
            <a:r>
              <a:rPr lang="ja-JP" altLang="en-US" sz="1200" b="1" kern="0" spc="-100" dirty="0">
                <a:solidFill>
                  <a:schemeClr val="tx1">
                    <a:lumMod val="85000"/>
                    <a:lumOff val="15000"/>
                  </a:schemeClr>
                </a:solidFill>
                <a:latin typeface="한컴 윤고딕 230 (본문)"/>
                <a:ea typeface="한컴 윤고딕 760"/>
                <a:cs typeface="S-Core Dream 5 Medium"/>
              </a:rPr>
              <a:t>などを</a:t>
            </a:r>
            <a:r>
              <a:rPr kumimoji="0" lang="ja-JP" altLang="en-US" sz="1200" b="1" i="0" u="none" strike="noStrike" kern="0" cap="none" spc="-100" normalizeH="0" baseline="0" dirty="0">
                <a:solidFill>
                  <a:schemeClr val="tx1">
                    <a:lumMod val="85000"/>
                    <a:lumOff val="15000"/>
                  </a:schemeClr>
                </a:solidFill>
                <a:latin typeface="한컴 윤고딕 230 (본문)"/>
                <a:ea typeface="한컴 윤고딕 760"/>
                <a:cs typeface="S-Core Dream 5 Medium"/>
              </a:rPr>
              <a:t>提供</a:t>
            </a:r>
            <a:endParaRPr kumimoji="0" lang="en-US" altLang="ko-KR" sz="1200" b="1" i="0" u="none" strike="noStrike" kern="0" cap="none" spc="-100" normalizeH="0" baseline="0" dirty="0">
              <a:solidFill>
                <a:schemeClr val="tx1">
                  <a:lumMod val="85000"/>
                  <a:lumOff val="15000"/>
                </a:schemeClr>
              </a:solidFill>
              <a:latin typeface="한컴 윤고딕 230 (본문)"/>
              <a:ea typeface="한컴 윤고딕 760"/>
              <a:cs typeface="S-Core Dream 5 Medium"/>
            </a:endParaRPr>
          </a:p>
        </p:txBody>
      </p:sp>
    </p:spTree>
    <p:extLst>
      <p:ext uri="{BB962C8B-B14F-4D97-AF65-F5344CB8AC3E}">
        <p14:creationId xmlns:p14="http://schemas.microsoft.com/office/powerpoint/2010/main" val="621942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1001" name="그룹 1001"/>
          <p:cNvGrpSpPr/>
          <p:nvPr/>
        </p:nvGrpSpPr>
        <p:grpSpPr>
          <a:xfrm>
            <a:off x="2598903" y="632098"/>
            <a:ext cx="54051" cy="5691969"/>
            <a:chOff x="2752242" y="697064"/>
            <a:chExt cx="59607" cy="6276977"/>
          </a:xfrm>
        </p:grpSpPr>
        <p:pic>
          <p:nvPicPr>
            <p:cNvPr id="3" name="Object 2"/>
            <p:cNvPicPr>
              <a:picLocks noChangeAspect="1"/>
            </p:cNvPicPr>
            <p:nvPr/>
          </p:nvPicPr>
          <p:blipFill rotWithShape="1">
            <a:blip r:embed="rId2"/>
            <a:stretch>
              <a:fillRect/>
            </a:stretch>
          </p:blipFill>
          <p:spPr>
            <a:xfrm rot="16200000">
              <a:off x="-356443" y="3805749"/>
              <a:ext cx="6276977" cy="59607"/>
            </a:xfrm>
            <a:prstGeom prst="rect">
              <a:avLst/>
            </a:prstGeom>
          </p:spPr>
        </p:pic>
      </p:grpSp>
      <p:sp>
        <p:nvSpPr>
          <p:cNvPr id="5" name="Object 5"/>
          <p:cNvSpPr txBox="1"/>
          <p:nvPr/>
        </p:nvSpPr>
        <p:spPr>
          <a:xfrm>
            <a:off x="3793002" y="2897767"/>
            <a:ext cx="1693398" cy="661720"/>
          </a:xfrm>
          <a:prstGeom prst="rect">
            <a:avLst/>
          </a:prstGeom>
          <a:noFill/>
        </p:spPr>
        <p:txBody>
          <a:bodyPr wrap="square" anchor="t">
            <a:spAutoFit/>
          </a:bodyPr>
          <a:lstStyle/>
          <a:p>
            <a:pPr lvl="0">
              <a:defRPr/>
            </a:pPr>
            <a:r>
              <a:rPr lang="ja-JP" altLang="en-US" sz="3700" kern="0" spc="-200" dirty="0">
                <a:solidFill>
                  <a:srgbClr val="60B0B6"/>
                </a:solidFill>
                <a:latin typeface="한컴 윤고딕 760"/>
                <a:ea typeface="한컴 윤고딕 760"/>
                <a:cs typeface="S-Core Dream 6 Bold"/>
              </a:rPr>
              <a:t>その他</a:t>
            </a:r>
            <a:endParaRPr lang="ko-KR" altLang="en-US" sz="3700" kern="0" spc="-200" dirty="0">
              <a:solidFill>
                <a:srgbClr val="60B0B6"/>
              </a:solidFill>
              <a:latin typeface="한컴 윤고딕 760"/>
              <a:ea typeface="한컴 윤고딕 760"/>
              <a:cs typeface="S-Core Dream 6 Bold"/>
            </a:endParaRPr>
          </a:p>
        </p:txBody>
      </p:sp>
      <p:grpSp>
        <p:nvGrpSpPr>
          <p:cNvPr id="1002" name="그룹 1002"/>
          <p:cNvGrpSpPr/>
          <p:nvPr/>
        </p:nvGrpSpPr>
        <p:grpSpPr>
          <a:xfrm>
            <a:off x="6009135" y="3485448"/>
            <a:ext cx="5691969" cy="54051"/>
            <a:chOff x="6512971" y="3843675"/>
            <a:chExt cx="6276977" cy="59607"/>
          </a:xfrm>
        </p:grpSpPr>
        <p:pic>
          <p:nvPicPr>
            <p:cNvPr id="8" name="Object 7"/>
            <p:cNvPicPr>
              <a:picLocks noChangeAspect="1"/>
            </p:cNvPicPr>
            <p:nvPr/>
          </p:nvPicPr>
          <p:blipFill rotWithShape="1">
            <a:blip r:embed="rId2"/>
            <a:stretch>
              <a:fillRect/>
            </a:stretch>
          </p:blipFill>
          <p:spPr>
            <a:xfrm rot="16200000">
              <a:off x="6512971" y="3843675"/>
              <a:ext cx="6276977" cy="59607"/>
            </a:xfrm>
            <a:prstGeom prst="rect">
              <a:avLst/>
            </a:prstGeom>
          </p:spPr>
        </p:pic>
      </p:grpSp>
      <p:sp>
        <p:nvSpPr>
          <p:cNvPr id="16" name="Object 16"/>
          <p:cNvSpPr txBox="1"/>
          <p:nvPr/>
        </p:nvSpPr>
        <p:spPr>
          <a:xfrm>
            <a:off x="4203302" y="2464713"/>
            <a:ext cx="579504" cy="430887"/>
          </a:xfrm>
          <a:prstGeom prst="rect">
            <a:avLst/>
          </a:prstGeom>
          <a:noFill/>
        </p:spPr>
        <p:txBody>
          <a:bodyPr wrap="square" anchor="t">
            <a:spAutoFit/>
          </a:bodyPr>
          <a:lstStyle/>
          <a:p>
            <a:pPr lvl="0">
              <a:defRPr/>
            </a:pPr>
            <a:r>
              <a:rPr lang="en-US" sz="1100" kern="0" spc="-100" dirty="0">
                <a:solidFill>
                  <a:srgbClr val="FFFFFF"/>
                </a:solidFill>
                <a:latin typeface="한컴 윤고딕 760"/>
                <a:ea typeface="한컴 윤고딕 760"/>
                <a:cs typeface="S-Core Dream 3 Light"/>
              </a:rPr>
              <a:t>LUCY</a:t>
            </a:r>
          </a:p>
          <a:p>
            <a:pPr lvl="0">
              <a:defRPr/>
            </a:pPr>
            <a:endParaRPr lang="en-US" sz="1100" dirty="0">
              <a:latin typeface="한컴 윤고딕 760"/>
              <a:ea typeface="한컴 윤고딕 760"/>
            </a:endParaRPr>
          </a:p>
        </p:txBody>
      </p:sp>
      <p:grpSp>
        <p:nvGrpSpPr>
          <p:cNvPr id="1004" name="그룹 1004"/>
          <p:cNvGrpSpPr/>
          <p:nvPr/>
        </p:nvGrpSpPr>
        <p:grpSpPr>
          <a:xfrm>
            <a:off x="1873582" y="2628087"/>
            <a:ext cx="1495890" cy="1495890"/>
            <a:chOff x="1952375" y="2898196"/>
            <a:chExt cx="1649635" cy="1649635"/>
          </a:xfrm>
        </p:grpSpPr>
        <p:pic>
          <p:nvPicPr>
            <p:cNvPr id="18" name="Object 17"/>
            <p:cNvPicPr>
              <a:picLocks noChangeAspect="1"/>
            </p:cNvPicPr>
            <p:nvPr/>
          </p:nvPicPr>
          <p:blipFill rotWithShape="1">
            <a:blip r:embed="rId3"/>
            <a:stretch>
              <a:fillRect/>
            </a:stretch>
          </p:blipFill>
          <p:spPr>
            <a:xfrm>
              <a:off x="1235231" y="2181053"/>
              <a:ext cx="3299270" cy="3299270"/>
            </a:xfrm>
            <a:prstGeom prst="rect">
              <a:avLst/>
            </a:prstGeom>
          </p:spPr>
        </p:pic>
        <p:pic>
          <p:nvPicPr>
            <p:cNvPr id="19" name="Object 18"/>
            <p:cNvPicPr>
              <a:picLocks noChangeAspect="1"/>
            </p:cNvPicPr>
            <p:nvPr/>
          </p:nvPicPr>
          <p:blipFill rotWithShape="1">
            <a:blip r:embed="rId4"/>
            <a:stretch>
              <a:fillRect/>
            </a:stretch>
          </p:blipFill>
          <p:spPr>
            <a:xfrm>
              <a:off x="1952375" y="2898196"/>
              <a:ext cx="1649635" cy="1649635"/>
            </a:xfrm>
            <a:prstGeom prst="rect">
              <a:avLst/>
            </a:prstGeom>
          </p:spPr>
        </p:pic>
      </p:grpSp>
      <p:sp>
        <p:nvSpPr>
          <p:cNvPr id="21" name="Object 21"/>
          <p:cNvSpPr txBox="1"/>
          <p:nvPr/>
        </p:nvSpPr>
        <p:spPr>
          <a:xfrm>
            <a:off x="1924792" y="2820913"/>
            <a:ext cx="1348219" cy="1110238"/>
          </a:xfrm>
          <a:prstGeom prst="rect">
            <a:avLst/>
          </a:prstGeom>
          <a:noFill/>
        </p:spPr>
        <p:txBody>
          <a:bodyPr wrap="square" anchor="t">
            <a:spAutoFit/>
          </a:bodyPr>
          <a:lstStyle/>
          <a:p>
            <a:pPr lvl="0" algn="ctr">
              <a:defRPr/>
            </a:pPr>
            <a:r>
              <a:rPr lang="en-US" sz="6700" kern="0" spc="-300" dirty="0">
                <a:solidFill>
                  <a:srgbClr val="FFFFFF"/>
                </a:solidFill>
                <a:latin typeface="한컴 윤고딕 760"/>
                <a:ea typeface="한컴 윤고딕 760"/>
                <a:cs typeface="S-Core Dream 6 Bold"/>
              </a:rPr>
              <a:t>0</a:t>
            </a:r>
            <a:r>
              <a:rPr lang="en-US" altLang="ko-KR" sz="6700" kern="0" spc="-300" dirty="0">
                <a:solidFill>
                  <a:srgbClr val="FFFFFF"/>
                </a:solidFill>
                <a:latin typeface="한컴 윤고딕 760"/>
                <a:ea typeface="한컴 윤고딕 760"/>
                <a:cs typeface="S-Core Dream 6 Bold"/>
              </a:rPr>
              <a:t>4</a:t>
            </a:r>
          </a:p>
        </p:txBody>
      </p:sp>
      <p:grpSp>
        <p:nvGrpSpPr>
          <p:cNvPr id="1007" name="그룹 1002"/>
          <p:cNvGrpSpPr/>
          <p:nvPr/>
        </p:nvGrpSpPr>
        <p:grpSpPr>
          <a:xfrm>
            <a:off x="7954795" y="228600"/>
            <a:ext cx="808204" cy="776278"/>
            <a:chOff x="9168833" y="1211868"/>
            <a:chExt cx="891270" cy="856063"/>
          </a:xfrm>
        </p:grpSpPr>
        <p:pic>
          <p:nvPicPr>
            <p:cNvPr id="1008" name="Object 10"/>
            <p:cNvPicPr>
              <a:picLocks noChangeAspect="1"/>
            </p:cNvPicPr>
            <p:nvPr/>
          </p:nvPicPr>
          <p:blipFill rotWithShape="1">
            <a:blip r:embed="rId5"/>
            <a:stretch>
              <a:fillRect/>
            </a:stretch>
          </p:blipFill>
          <p:spPr>
            <a:xfrm>
              <a:off x="9168833" y="1211868"/>
              <a:ext cx="891270" cy="856063"/>
            </a:xfrm>
            <a:prstGeom prst="rect">
              <a:avLst/>
            </a:prstGeom>
          </p:spPr>
        </p:pic>
      </p:grpSp>
      <p:sp>
        <p:nvSpPr>
          <p:cNvPr id="1009" name="Object 10"/>
          <p:cNvSpPr txBox="1"/>
          <p:nvPr/>
        </p:nvSpPr>
        <p:spPr>
          <a:xfrm>
            <a:off x="3855331" y="4152226"/>
            <a:ext cx="3253327" cy="338554"/>
          </a:xfrm>
          <a:prstGeom prst="rect">
            <a:avLst/>
          </a:prstGeom>
          <a:noFill/>
        </p:spPr>
        <p:txBody>
          <a:bodyPr wrap="square" anchor="t">
            <a:spAutoFit/>
          </a:bodyPr>
          <a:lstStyle/>
          <a:p>
            <a:pPr marL="0" lvl="0" indent="0" algn="l" defTabSz="914400" rtl="0" eaLnBrk="1" latinLnBrk="0" hangingPunct="1">
              <a:lnSpc>
                <a:spcPct val="100000"/>
              </a:lnSpc>
              <a:spcBef>
                <a:spcPts val="0"/>
              </a:spcBef>
              <a:spcAft>
                <a:spcPts val="0"/>
              </a:spcAft>
              <a:buNone/>
              <a:defRPr/>
            </a:pPr>
            <a:r>
              <a:rPr lang="ko-KR" altLang="en-US" sz="1600" i="0" dirty="0">
                <a:solidFill>
                  <a:srgbClr val="60B0B6"/>
                </a:solidFill>
                <a:effectLst/>
                <a:latin typeface="noto"/>
              </a:rPr>
              <a:t>試演</a:t>
            </a:r>
            <a:r>
              <a:rPr lang="ja-JP" altLang="en-US" sz="1600" dirty="0">
                <a:solidFill>
                  <a:srgbClr val="60B0B6"/>
                </a:solidFill>
                <a:latin typeface="noto"/>
              </a:rPr>
              <a:t>映像</a:t>
            </a:r>
            <a:endParaRPr kumimoji="0" lang="ko-KR" altLang="en-US" sz="1600" b="0" i="0" u="none" strike="noStrike" kern="0" cap="none" spc="-100" normalizeH="0" baseline="0" dirty="0">
              <a:solidFill>
                <a:srgbClr val="60B0B6"/>
              </a:solidFill>
              <a:latin typeface="한컴 윤고딕 760"/>
              <a:ea typeface="한컴 윤고딕 760"/>
              <a:cs typeface="S-Core Dream 3 Light"/>
            </a:endParaRPr>
          </a:p>
        </p:txBody>
      </p:sp>
      <p:sp>
        <p:nvSpPr>
          <p:cNvPr id="1010" name="Object 11"/>
          <p:cNvSpPr txBox="1"/>
          <p:nvPr/>
        </p:nvSpPr>
        <p:spPr>
          <a:xfrm>
            <a:off x="3855331" y="4538246"/>
            <a:ext cx="3172475" cy="338554"/>
          </a:xfrm>
          <a:prstGeom prst="rect">
            <a:avLst/>
          </a:prstGeom>
          <a:noFill/>
        </p:spPr>
        <p:txBody>
          <a:bodyPr wrap="square" anchor="t">
            <a:spAutoFit/>
          </a:bodyPr>
          <a:lstStyle/>
          <a:p>
            <a:pPr marL="0" lvl="0" indent="0" algn="l" defTabSz="914400" rtl="0" eaLnBrk="1" latinLnBrk="0" hangingPunct="1">
              <a:lnSpc>
                <a:spcPct val="100000"/>
              </a:lnSpc>
              <a:spcBef>
                <a:spcPts val="0"/>
              </a:spcBef>
              <a:spcAft>
                <a:spcPts val="0"/>
              </a:spcAft>
              <a:buNone/>
              <a:defRPr/>
            </a:pPr>
            <a:r>
              <a:rPr kumimoji="0" lang="ko-KR" altLang="en-US" sz="1600" b="0" i="0" u="none" strike="noStrike" kern="0" cap="none" spc="-100" normalizeH="0" baseline="0" dirty="0">
                <a:solidFill>
                  <a:srgbClr val="60B0B6"/>
                </a:solidFill>
                <a:latin typeface="한컴 윤고딕 760"/>
                <a:ea typeface="한컴 윤고딕 760"/>
                <a:cs typeface="S-Core Dream 3 Light"/>
              </a:rPr>
              <a:t>考察</a:t>
            </a:r>
          </a:p>
        </p:txBody>
      </p:sp>
      <p:grpSp>
        <p:nvGrpSpPr>
          <p:cNvPr id="20" name="그룹 1003">
            <a:extLst>
              <a:ext uri="{FF2B5EF4-FFF2-40B4-BE49-F238E27FC236}">
                <a16:creationId xmlns:a16="http://schemas.microsoft.com/office/drawing/2014/main" id="{6D4980E3-7F8D-4702-9C8A-2AF0CDB047BC}"/>
              </a:ext>
            </a:extLst>
          </p:cNvPr>
          <p:cNvGrpSpPr/>
          <p:nvPr/>
        </p:nvGrpSpPr>
        <p:grpSpPr>
          <a:xfrm>
            <a:off x="3828379" y="2419625"/>
            <a:ext cx="1195223" cy="349913"/>
            <a:chOff x="4108082" y="2668309"/>
            <a:chExt cx="1318066" cy="385877"/>
          </a:xfrm>
        </p:grpSpPr>
        <p:pic>
          <p:nvPicPr>
            <p:cNvPr id="22" name="Object 12">
              <a:extLst>
                <a:ext uri="{FF2B5EF4-FFF2-40B4-BE49-F238E27FC236}">
                  <a16:creationId xmlns:a16="http://schemas.microsoft.com/office/drawing/2014/main" id="{8B0153EC-4F91-4AB2-AF2F-9959738AD87F}"/>
                </a:ext>
              </a:extLst>
            </p:cNvPr>
            <p:cNvPicPr>
              <a:picLocks noChangeAspect="1"/>
            </p:cNvPicPr>
            <p:nvPr/>
          </p:nvPicPr>
          <p:blipFill rotWithShape="1">
            <a:blip r:embed="rId6"/>
            <a:stretch>
              <a:fillRect/>
            </a:stretch>
          </p:blipFill>
          <p:spPr>
            <a:xfrm>
              <a:off x="3485741" y="2494880"/>
              <a:ext cx="2636132" cy="771755"/>
            </a:xfrm>
            <a:prstGeom prst="rect">
              <a:avLst/>
            </a:prstGeom>
          </p:spPr>
        </p:pic>
        <p:pic>
          <p:nvPicPr>
            <p:cNvPr id="23" name="Object 13">
              <a:extLst>
                <a:ext uri="{FF2B5EF4-FFF2-40B4-BE49-F238E27FC236}">
                  <a16:creationId xmlns:a16="http://schemas.microsoft.com/office/drawing/2014/main" id="{AB698126-7710-4F30-8252-7241616ACDAE}"/>
                </a:ext>
              </a:extLst>
            </p:cNvPr>
            <p:cNvPicPr>
              <a:picLocks noChangeAspect="1"/>
            </p:cNvPicPr>
            <p:nvPr/>
          </p:nvPicPr>
          <p:blipFill rotWithShape="1">
            <a:blip r:embed="rId7"/>
            <a:stretch>
              <a:fillRect/>
            </a:stretch>
          </p:blipFill>
          <p:spPr>
            <a:xfrm>
              <a:off x="4108082" y="2668309"/>
              <a:ext cx="1318066" cy="385877"/>
            </a:xfrm>
            <a:prstGeom prst="rect">
              <a:avLst/>
            </a:prstGeom>
          </p:spPr>
        </p:pic>
      </p:grpSp>
      <p:sp>
        <p:nvSpPr>
          <p:cNvPr id="24" name="Object 16">
            <a:extLst>
              <a:ext uri="{FF2B5EF4-FFF2-40B4-BE49-F238E27FC236}">
                <a16:creationId xmlns:a16="http://schemas.microsoft.com/office/drawing/2014/main" id="{EFB88E62-BE2D-4D40-AD5E-E865372BBAF1}"/>
              </a:ext>
            </a:extLst>
          </p:cNvPr>
          <p:cNvSpPr txBox="1"/>
          <p:nvPr/>
        </p:nvSpPr>
        <p:spPr>
          <a:xfrm>
            <a:off x="4162070" y="2453499"/>
            <a:ext cx="617323" cy="430887"/>
          </a:xfrm>
          <a:prstGeom prst="rect">
            <a:avLst/>
          </a:prstGeom>
          <a:noFill/>
        </p:spPr>
        <p:txBody>
          <a:bodyPr wrap="square" anchor="t">
            <a:spAutoFit/>
          </a:bodyPr>
          <a:lstStyle/>
          <a:p>
            <a:pPr lvl="0">
              <a:defRPr/>
            </a:pPr>
            <a:r>
              <a:rPr lang="en-US" sz="1100" kern="0" spc="-100" dirty="0">
                <a:solidFill>
                  <a:srgbClr val="FFFFFF"/>
                </a:solidFill>
                <a:latin typeface="한컴 윤고딕 760"/>
                <a:ea typeface="한컴 윤고딕 760"/>
                <a:cs typeface="S-Core Dream 3 Light"/>
              </a:rPr>
              <a:t>LUCY</a:t>
            </a:r>
          </a:p>
          <a:p>
            <a:pPr lvl="0">
              <a:defRPr/>
            </a:pPr>
            <a:endParaRPr lang="en-US" sz="1100" dirty="0">
              <a:latin typeface="한컴 윤고딕 760"/>
              <a:ea typeface="한컴 윤고딕 760"/>
            </a:endParaRPr>
          </a:p>
        </p:txBody>
      </p:sp>
    </p:spTree>
    <p:extLst>
      <p:ext uri="{BB962C8B-B14F-4D97-AF65-F5344CB8AC3E}">
        <p14:creationId xmlns:p14="http://schemas.microsoft.com/office/powerpoint/2010/main" val="13396116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1001" name="그룹 1001"/>
          <p:cNvGrpSpPr/>
          <p:nvPr/>
        </p:nvGrpSpPr>
        <p:grpSpPr>
          <a:xfrm>
            <a:off x="3049429" y="1638312"/>
            <a:ext cx="3225679" cy="695723"/>
            <a:chOff x="3249073" y="1806695"/>
            <a:chExt cx="3557208" cy="767228"/>
          </a:xfrm>
        </p:grpSpPr>
        <p:pic>
          <p:nvPicPr>
            <p:cNvPr id="3" name="Object 2"/>
            <p:cNvPicPr>
              <a:picLocks noChangeAspect="1"/>
            </p:cNvPicPr>
            <p:nvPr/>
          </p:nvPicPr>
          <p:blipFill rotWithShape="1">
            <a:blip r:embed="rId2"/>
            <a:stretch>
              <a:fillRect/>
            </a:stretch>
          </p:blipFill>
          <p:spPr>
            <a:xfrm>
              <a:off x="3249073" y="1806695"/>
              <a:ext cx="3557208" cy="767228"/>
            </a:xfrm>
            <a:prstGeom prst="rect">
              <a:avLst/>
            </a:prstGeom>
          </p:spPr>
        </p:pic>
      </p:grpSp>
      <p:pic>
        <p:nvPicPr>
          <p:cNvPr id="7" name="Object 6"/>
          <p:cNvPicPr>
            <a:picLocks noChangeAspect="1"/>
          </p:cNvPicPr>
          <p:nvPr/>
        </p:nvPicPr>
        <p:blipFill rotWithShape="1">
          <a:blip r:embed="rId3"/>
          <a:stretch>
            <a:fillRect/>
          </a:stretch>
        </p:blipFill>
        <p:spPr>
          <a:xfrm>
            <a:off x="0" y="565672"/>
            <a:ext cx="3828553" cy="5726656"/>
          </a:xfrm>
          <a:prstGeom prst="rect">
            <a:avLst/>
          </a:prstGeom>
        </p:spPr>
      </p:pic>
      <p:sp>
        <p:nvSpPr>
          <p:cNvPr id="9" name="Object 9"/>
          <p:cNvSpPr txBox="1"/>
          <p:nvPr/>
        </p:nvSpPr>
        <p:spPr>
          <a:xfrm>
            <a:off x="685753" y="1248899"/>
            <a:ext cx="1445366" cy="584775"/>
          </a:xfrm>
          <a:prstGeom prst="rect">
            <a:avLst/>
          </a:prstGeom>
          <a:noFill/>
        </p:spPr>
        <p:txBody>
          <a:bodyPr wrap="square" anchor="t">
            <a:spAutoFit/>
          </a:bodyPr>
          <a:lstStyle/>
          <a:p>
            <a:pPr lvl="0">
              <a:defRPr/>
            </a:pPr>
            <a:r>
              <a:rPr lang="ko-KR" altLang="en-US" sz="3200" kern="0" spc="-100" dirty="0">
                <a:solidFill>
                  <a:srgbClr val="FFFFFF"/>
                </a:solidFill>
                <a:latin typeface="한컴 윤고딕 760"/>
                <a:ea typeface="한컴 윤고딕 760"/>
                <a:cs typeface="S-Core Dream 4 Regular"/>
              </a:rPr>
              <a:t>目次</a:t>
            </a:r>
            <a:endParaRPr lang="en-US" sz="3200" dirty="0">
              <a:latin typeface="한컴 윤고딕 760"/>
              <a:ea typeface="한컴 윤고딕 760"/>
            </a:endParaRPr>
          </a:p>
        </p:txBody>
      </p:sp>
      <p:grpSp>
        <p:nvGrpSpPr>
          <p:cNvPr id="1003" name="그룹 1003"/>
          <p:cNvGrpSpPr/>
          <p:nvPr/>
        </p:nvGrpSpPr>
        <p:grpSpPr>
          <a:xfrm>
            <a:off x="-220055" y="3451057"/>
            <a:ext cx="5691969" cy="54051"/>
            <a:chOff x="-356443" y="3805749"/>
            <a:chExt cx="6276977" cy="59607"/>
          </a:xfrm>
        </p:grpSpPr>
        <p:pic>
          <p:nvPicPr>
            <p:cNvPr id="11" name="Object 10"/>
            <p:cNvPicPr>
              <a:picLocks noChangeAspect="1"/>
            </p:cNvPicPr>
            <p:nvPr/>
          </p:nvPicPr>
          <p:blipFill rotWithShape="1">
            <a:blip r:embed="rId4"/>
            <a:stretch>
              <a:fillRect/>
            </a:stretch>
          </p:blipFill>
          <p:spPr>
            <a:xfrm rot="16200000">
              <a:off x="-356443" y="3805749"/>
              <a:ext cx="6276977" cy="59607"/>
            </a:xfrm>
            <a:prstGeom prst="rect">
              <a:avLst/>
            </a:prstGeom>
          </p:spPr>
        </p:pic>
      </p:grpSp>
      <p:grpSp>
        <p:nvGrpSpPr>
          <p:cNvPr id="1004" name="그룹 1004"/>
          <p:cNvGrpSpPr/>
          <p:nvPr/>
        </p:nvGrpSpPr>
        <p:grpSpPr>
          <a:xfrm>
            <a:off x="6009135" y="3485448"/>
            <a:ext cx="5691969" cy="54051"/>
            <a:chOff x="6512971" y="3843675"/>
            <a:chExt cx="6276977" cy="59607"/>
          </a:xfrm>
        </p:grpSpPr>
        <p:pic>
          <p:nvPicPr>
            <p:cNvPr id="14" name="Object 13"/>
            <p:cNvPicPr>
              <a:picLocks noChangeAspect="1"/>
            </p:cNvPicPr>
            <p:nvPr/>
          </p:nvPicPr>
          <p:blipFill rotWithShape="1">
            <a:blip r:embed="rId5"/>
            <a:stretch>
              <a:fillRect/>
            </a:stretch>
          </p:blipFill>
          <p:spPr>
            <a:xfrm rot="16200000">
              <a:off x="6512971" y="3843675"/>
              <a:ext cx="6276977" cy="59607"/>
            </a:xfrm>
            <a:prstGeom prst="rect">
              <a:avLst/>
            </a:prstGeom>
          </p:spPr>
        </p:pic>
      </p:grpSp>
      <p:sp>
        <p:nvSpPr>
          <p:cNvPr id="16" name="Object 16"/>
          <p:cNvSpPr txBox="1"/>
          <p:nvPr/>
        </p:nvSpPr>
        <p:spPr>
          <a:xfrm>
            <a:off x="2651385" y="1736025"/>
            <a:ext cx="594843" cy="395670"/>
          </a:xfrm>
          <a:prstGeom prst="rect">
            <a:avLst/>
          </a:prstGeom>
          <a:noFill/>
        </p:spPr>
        <p:txBody>
          <a:bodyPr wrap="square" anchor="t">
            <a:spAutoFit/>
          </a:bodyPr>
          <a:lstStyle/>
          <a:p>
            <a:pPr lvl="0" algn="ctr">
              <a:defRPr/>
            </a:pPr>
            <a:r>
              <a:rPr lang="en-US" sz="2000" kern="0" spc="-100">
                <a:solidFill>
                  <a:srgbClr val="FFFFFF"/>
                </a:solidFill>
                <a:latin typeface="한컴 윤고딕 760"/>
                <a:ea typeface="한컴 윤고딕 760"/>
                <a:cs typeface="S-Core Dream 6 Bold"/>
              </a:rPr>
              <a:t>01</a:t>
            </a:r>
            <a:endParaRPr lang="en-US" sz="2000">
              <a:latin typeface="한컴 윤고딕 760"/>
              <a:ea typeface="한컴 윤고딕 760"/>
            </a:endParaRPr>
          </a:p>
        </p:txBody>
      </p:sp>
      <p:sp>
        <p:nvSpPr>
          <p:cNvPr id="17" name="Object 17"/>
          <p:cNvSpPr txBox="1"/>
          <p:nvPr/>
        </p:nvSpPr>
        <p:spPr>
          <a:xfrm>
            <a:off x="2651385" y="2814998"/>
            <a:ext cx="594843" cy="393022"/>
          </a:xfrm>
          <a:prstGeom prst="rect">
            <a:avLst/>
          </a:prstGeom>
          <a:noFill/>
        </p:spPr>
        <p:txBody>
          <a:bodyPr wrap="square" anchor="t">
            <a:spAutoFit/>
          </a:bodyPr>
          <a:lstStyle/>
          <a:p>
            <a:pPr lvl="0" algn="ctr">
              <a:defRPr/>
            </a:pPr>
            <a:r>
              <a:rPr lang="en-US" sz="2000" kern="0" spc="-100">
                <a:solidFill>
                  <a:srgbClr val="FFFFFF"/>
                </a:solidFill>
                <a:latin typeface="한컴 윤고딕 760"/>
                <a:ea typeface="한컴 윤고딕 760"/>
                <a:cs typeface="S-Core Dream 6 Bold"/>
              </a:rPr>
              <a:t>02</a:t>
            </a:r>
            <a:endParaRPr lang="en-US" sz="2000">
              <a:latin typeface="한컴 윤고딕 760"/>
              <a:ea typeface="한컴 윤고딕 760"/>
            </a:endParaRPr>
          </a:p>
        </p:txBody>
      </p:sp>
      <p:sp>
        <p:nvSpPr>
          <p:cNvPr id="18" name="Object 18"/>
          <p:cNvSpPr txBox="1"/>
          <p:nvPr/>
        </p:nvSpPr>
        <p:spPr>
          <a:xfrm>
            <a:off x="2651385" y="3893971"/>
            <a:ext cx="594843" cy="390374"/>
          </a:xfrm>
          <a:prstGeom prst="rect">
            <a:avLst/>
          </a:prstGeom>
          <a:noFill/>
        </p:spPr>
        <p:txBody>
          <a:bodyPr wrap="square" anchor="t">
            <a:spAutoFit/>
          </a:bodyPr>
          <a:lstStyle/>
          <a:p>
            <a:pPr lvl="0" algn="ctr">
              <a:defRPr/>
            </a:pPr>
            <a:r>
              <a:rPr lang="en-US" sz="2000" kern="0" spc="-100">
                <a:solidFill>
                  <a:srgbClr val="FFFFFF"/>
                </a:solidFill>
                <a:latin typeface="한컴 윤고딕 760"/>
                <a:ea typeface="한컴 윤고딕 760"/>
                <a:cs typeface="S-Core Dream 6 Bold"/>
              </a:rPr>
              <a:t>03</a:t>
            </a:r>
            <a:endParaRPr lang="en-US" sz="2000">
              <a:latin typeface="한컴 윤고딕 760"/>
              <a:ea typeface="한컴 윤고딕 760"/>
            </a:endParaRPr>
          </a:p>
        </p:txBody>
      </p:sp>
      <p:sp>
        <p:nvSpPr>
          <p:cNvPr id="19" name="Object 19"/>
          <p:cNvSpPr txBox="1"/>
          <p:nvPr/>
        </p:nvSpPr>
        <p:spPr>
          <a:xfrm>
            <a:off x="2651385" y="4972944"/>
            <a:ext cx="594843" cy="387726"/>
          </a:xfrm>
          <a:prstGeom prst="rect">
            <a:avLst/>
          </a:prstGeom>
          <a:noFill/>
        </p:spPr>
        <p:txBody>
          <a:bodyPr wrap="square" anchor="t">
            <a:spAutoFit/>
          </a:bodyPr>
          <a:lstStyle/>
          <a:p>
            <a:pPr lvl="0" algn="ctr">
              <a:defRPr/>
            </a:pPr>
            <a:r>
              <a:rPr lang="en-US" sz="2000" kern="0" spc="-100">
                <a:solidFill>
                  <a:srgbClr val="FFFFFF"/>
                </a:solidFill>
                <a:latin typeface="한컴 윤고딕 760"/>
                <a:ea typeface="한컴 윤고딕 760"/>
                <a:cs typeface="S-Core Dream 6 Bold"/>
              </a:rPr>
              <a:t>04</a:t>
            </a:r>
            <a:endParaRPr lang="en-US" sz="2000">
              <a:latin typeface="한컴 윤고딕 760"/>
              <a:ea typeface="한컴 윤고딕 760"/>
            </a:endParaRPr>
          </a:p>
        </p:txBody>
      </p:sp>
      <p:grpSp>
        <p:nvGrpSpPr>
          <p:cNvPr id="1005" name="그룹 1005"/>
          <p:cNvGrpSpPr/>
          <p:nvPr/>
        </p:nvGrpSpPr>
        <p:grpSpPr>
          <a:xfrm>
            <a:off x="2579125" y="1846027"/>
            <a:ext cx="90238" cy="90238"/>
            <a:chOff x="2730432" y="2035758"/>
            <a:chExt cx="99513" cy="99513"/>
          </a:xfrm>
        </p:grpSpPr>
        <p:pic>
          <p:nvPicPr>
            <p:cNvPr id="21" name="Object 20"/>
            <p:cNvPicPr>
              <a:picLocks noChangeAspect="1"/>
            </p:cNvPicPr>
            <p:nvPr/>
          </p:nvPicPr>
          <p:blipFill rotWithShape="1">
            <a:blip r:embed="rId6"/>
            <a:stretch>
              <a:fillRect/>
            </a:stretch>
          </p:blipFill>
          <p:spPr>
            <a:xfrm>
              <a:off x="2730432" y="2035758"/>
              <a:ext cx="99513" cy="99513"/>
            </a:xfrm>
            <a:prstGeom prst="rect">
              <a:avLst/>
            </a:prstGeom>
          </p:spPr>
        </p:pic>
      </p:grpSp>
      <p:grpSp>
        <p:nvGrpSpPr>
          <p:cNvPr id="1006" name="그룹 1006"/>
          <p:cNvGrpSpPr/>
          <p:nvPr/>
        </p:nvGrpSpPr>
        <p:grpSpPr>
          <a:xfrm>
            <a:off x="2579125" y="2925342"/>
            <a:ext cx="90238" cy="90238"/>
            <a:chOff x="2730432" y="3226003"/>
            <a:chExt cx="99513" cy="99513"/>
          </a:xfrm>
        </p:grpSpPr>
        <p:pic>
          <p:nvPicPr>
            <p:cNvPr id="24" name="Object 23"/>
            <p:cNvPicPr>
              <a:picLocks noChangeAspect="1"/>
            </p:cNvPicPr>
            <p:nvPr/>
          </p:nvPicPr>
          <p:blipFill rotWithShape="1">
            <a:blip r:embed="rId6"/>
            <a:stretch>
              <a:fillRect/>
            </a:stretch>
          </p:blipFill>
          <p:spPr>
            <a:xfrm>
              <a:off x="2730432" y="3226003"/>
              <a:ext cx="99513" cy="99513"/>
            </a:xfrm>
            <a:prstGeom prst="rect">
              <a:avLst/>
            </a:prstGeom>
          </p:spPr>
        </p:pic>
      </p:grpSp>
      <p:grpSp>
        <p:nvGrpSpPr>
          <p:cNvPr id="1007" name="그룹 1007"/>
          <p:cNvGrpSpPr/>
          <p:nvPr/>
        </p:nvGrpSpPr>
        <p:grpSpPr>
          <a:xfrm>
            <a:off x="2584090" y="5083288"/>
            <a:ext cx="90238" cy="90238"/>
            <a:chOff x="2735907" y="5605738"/>
            <a:chExt cx="99513" cy="99513"/>
          </a:xfrm>
        </p:grpSpPr>
        <p:pic>
          <p:nvPicPr>
            <p:cNvPr id="27" name="Object 26"/>
            <p:cNvPicPr>
              <a:picLocks noChangeAspect="1"/>
            </p:cNvPicPr>
            <p:nvPr/>
          </p:nvPicPr>
          <p:blipFill rotWithShape="1">
            <a:blip r:embed="rId6"/>
            <a:stretch>
              <a:fillRect/>
            </a:stretch>
          </p:blipFill>
          <p:spPr>
            <a:xfrm>
              <a:off x="2735907" y="5605738"/>
              <a:ext cx="99513" cy="99513"/>
            </a:xfrm>
            <a:prstGeom prst="rect">
              <a:avLst/>
            </a:prstGeom>
          </p:spPr>
        </p:pic>
      </p:grpSp>
      <p:grpSp>
        <p:nvGrpSpPr>
          <p:cNvPr id="1008" name="그룹 1008"/>
          <p:cNvGrpSpPr/>
          <p:nvPr/>
        </p:nvGrpSpPr>
        <p:grpSpPr>
          <a:xfrm>
            <a:off x="2584090" y="3984453"/>
            <a:ext cx="90238" cy="90238"/>
            <a:chOff x="2735907" y="4393967"/>
            <a:chExt cx="99513" cy="99513"/>
          </a:xfrm>
        </p:grpSpPr>
        <p:pic>
          <p:nvPicPr>
            <p:cNvPr id="30" name="Object 29"/>
            <p:cNvPicPr>
              <a:picLocks noChangeAspect="1"/>
            </p:cNvPicPr>
            <p:nvPr/>
          </p:nvPicPr>
          <p:blipFill rotWithShape="1">
            <a:blip r:embed="rId6"/>
            <a:stretch>
              <a:fillRect/>
            </a:stretch>
          </p:blipFill>
          <p:spPr>
            <a:xfrm>
              <a:off x="2735907" y="4393967"/>
              <a:ext cx="99513" cy="99513"/>
            </a:xfrm>
            <a:prstGeom prst="rect">
              <a:avLst/>
            </a:prstGeom>
          </p:spPr>
        </p:pic>
      </p:grpSp>
      <p:sp>
        <p:nvSpPr>
          <p:cNvPr id="32" name="Object 32"/>
          <p:cNvSpPr txBox="1"/>
          <p:nvPr/>
        </p:nvSpPr>
        <p:spPr>
          <a:xfrm>
            <a:off x="730200" y="1732681"/>
            <a:ext cx="1165359" cy="307777"/>
          </a:xfrm>
          <a:prstGeom prst="rect">
            <a:avLst/>
          </a:prstGeom>
          <a:noFill/>
        </p:spPr>
        <p:txBody>
          <a:bodyPr wrap="square" anchor="t">
            <a:spAutoFit/>
          </a:bodyPr>
          <a:lstStyle/>
          <a:p>
            <a:pPr lvl="0">
              <a:defRPr/>
            </a:pPr>
            <a:r>
              <a:rPr lang="ja-JP" altLang="en-US" sz="1400" kern="0" spc="-100" dirty="0">
                <a:solidFill>
                  <a:srgbClr val="FFFFFF"/>
                </a:solidFill>
                <a:latin typeface="한컴 윤고딕 760"/>
                <a:ea typeface="한컴 윤고딕 760"/>
                <a:cs typeface="S-Core Dream 5 Medium"/>
              </a:rPr>
              <a:t>コンテンツ</a:t>
            </a:r>
            <a:endParaRPr lang="en-US" sz="1400" dirty="0">
              <a:latin typeface="한컴 윤고딕 760"/>
              <a:ea typeface="한컴 윤고딕 760"/>
            </a:endParaRPr>
          </a:p>
        </p:txBody>
      </p:sp>
      <p:grpSp>
        <p:nvGrpSpPr>
          <p:cNvPr id="1009" name="그룹 1009"/>
          <p:cNvGrpSpPr/>
          <p:nvPr/>
        </p:nvGrpSpPr>
        <p:grpSpPr>
          <a:xfrm>
            <a:off x="3049429" y="2682740"/>
            <a:ext cx="3225679" cy="695723"/>
            <a:chOff x="3249073" y="2958466"/>
            <a:chExt cx="3557208" cy="767228"/>
          </a:xfrm>
        </p:grpSpPr>
        <p:pic>
          <p:nvPicPr>
            <p:cNvPr id="34" name="Object 33"/>
            <p:cNvPicPr>
              <a:picLocks noChangeAspect="1"/>
            </p:cNvPicPr>
            <p:nvPr/>
          </p:nvPicPr>
          <p:blipFill rotWithShape="1">
            <a:blip r:embed="rId2"/>
            <a:stretch>
              <a:fillRect/>
            </a:stretch>
          </p:blipFill>
          <p:spPr>
            <a:xfrm>
              <a:off x="3249073" y="2958466"/>
              <a:ext cx="3557208" cy="767228"/>
            </a:xfrm>
            <a:prstGeom prst="rect">
              <a:avLst/>
            </a:prstGeom>
          </p:spPr>
        </p:pic>
      </p:grpSp>
      <p:grpSp>
        <p:nvGrpSpPr>
          <p:cNvPr id="1010" name="그룹 1010"/>
          <p:cNvGrpSpPr/>
          <p:nvPr/>
        </p:nvGrpSpPr>
        <p:grpSpPr>
          <a:xfrm>
            <a:off x="3049429" y="3727166"/>
            <a:ext cx="3225679" cy="695723"/>
            <a:chOff x="3249073" y="4110236"/>
            <a:chExt cx="3557208" cy="767228"/>
          </a:xfrm>
        </p:grpSpPr>
        <p:pic>
          <p:nvPicPr>
            <p:cNvPr id="37" name="Object 36"/>
            <p:cNvPicPr>
              <a:picLocks noChangeAspect="1"/>
            </p:cNvPicPr>
            <p:nvPr/>
          </p:nvPicPr>
          <p:blipFill rotWithShape="1">
            <a:blip r:embed="rId2"/>
            <a:stretch>
              <a:fillRect/>
            </a:stretch>
          </p:blipFill>
          <p:spPr>
            <a:xfrm>
              <a:off x="3249073" y="4110236"/>
              <a:ext cx="3557208" cy="767228"/>
            </a:xfrm>
            <a:prstGeom prst="rect">
              <a:avLst/>
            </a:prstGeom>
          </p:spPr>
        </p:pic>
      </p:grpSp>
      <p:grpSp>
        <p:nvGrpSpPr>
          <p:cNvPr id="1011" name="그룹 1011"/>
          <p:cNvGrpSpPr/>
          <p:nvPr/>
        </p:nvGrpSpPr>
        <p:grpSpPr>
          <a:xfrm>
            <a:off x="3049429" y="4771592"/>
            <a:ext cx="3225679" cy="695723"/>
            <a:chOff x="3249073" y="5262006"/>
            <a:chExt cx="3557208" cy="767228"/>
          </a:xfrm>
        </p:grpSpPr>
        <p:pic>
          <p:nvPicPr>
            <p:cNvPr id="40" name="Object 39"/>
            <p:cNvPicPr>
              <a:picLocks noChangeAspect="1"/>
            </p:cNvPicPr>
            <p:nvPr/>
          </p:nvPicPr>
          <p:blipFill rotWithShape="1">
            <a:blip r:embed="rId2"/>
            <a:stretch>
              <a:fillRect/>
            </a:stretch>
          </p:blipFill>
          <p:spPr>
            <a:xfrm>
              <a:off x="3249073" y="5262006"/>
              <a:ext cx="3557208" cy="767228"/>
            </a:xfrm>
            <a:prstGeom prst="rect">
              <a:avLst/>
            </a:prstGeom>
          </p:spPr>
        </p:pic>
      </p:grpSp>
      <p:sp>
        <p:nvSpPr>
          <p:cNvPr id="43" name="Object 43"/>
          <p:cNvSpPr txBox="1"/>
          <p:nvPr/>
        </p:nvSpPr>
        <p:spPr>
          <a:xfrm>
            <a:off x="4149716" y="1828800"/>
            <a:ext cx="2632084" cy="643677"/>
          </a:xfrm>
          <a:prstGeom prst="rect">
            <a:avLst/>
          </a:prstGeom>
          <a:noFill/>
        </p:spPr>
        <p:txBody>
          <a:bodyPr wrap="square" anchor="t">
            <a:spAutoFit/>
          </a:bodyPr>
          <a:lstStyle/>
          <a:p>
            <a:pPr lvl="0">
              <a:defRPr/>
            </a:pPr>
            <a:r>
              <a:rPr lang="ko-KR" altLang="en-US" kern="0" spc="-100" dirty="0">
                <a:solidFill>
                  <a:srgbClr val="60B0B6"/>
                </a:solidFill>
                <a:latin typeface="한컴 윤고딕 760"/>
                <a:ea typeface="한컴 윤고딕 760"/>
                <a:cs typeface="S-Core Dream 6 Bold"/>
              </a:rPr>
              <a:t>概要</a:t>
            </a:r>
            <a:endParaRPr lang="en-US" kern="0" spc="-100" dirty="0">
              <a:solidFill>
                <a:srgbClr val="60B0B6"/>
              </a:solidFill>
              <a:latin typeface="한컴 윤고딕 760"/>
              <a:ea typeface="한컴 윤고딕 760"/>
              <a:cs typeface="S-Core Dream 6 Bold"/>
            </a:endParaRPr>
          </a:p>
          <a:p>
            <a:pPr lvl="0">
              <a:defRPr/>
            </a:pPr>
            <a:endParaRPr lang="en-US" dirty="0">
              <a:latin typeface="한컴 윤고딕 760"/>
              <a:ea typeface="한컴 윤고딕 760"/>
            </a:endParaRPr>
          </a:p>
        </p:txBody>
      </p:sp>
      <p:sp>
        <p:nvSpPr>
          <p:cNvPr id="45" name="Object 45"/>
          <p:cNvSpPr txBox="1"/>
          <p:nvPr/>
        </p:nvSpPr>
        <p:spPr>
          <a:xfrm>
            <a:off x="4149716" y="2873226"/>
            <a:ext cx="2632084" cy="369332"/>
          </a:xfrm>
          <a:prstGeom prst="rect">
            <a:avLst/>
          </a:prstGeom>
          <a:noFill/>
        </p:spPr>
        <p:txBody>
          <a:bodyPr wrap="square" anchor="t">
            <a:spAutoFit/>
          </a:bodyPr>
          <a:lstStyle/>
          <a:p>
            <a:pPr lvl="0">
              <a:defRPr/>
            </a:pPr>
            <a:r>
              <a:rPr lang="ja-JP" altLang="en-US" kern="0" spc="-100" dirty="0">
                <a:solidFill>
                  <a:srgbClr val="60B0B6"/>
                </a:solidFill>
                <a:latin typeface="한컴 윤고딕 760"/>
                <a:ea typeface="한컴 윤고딕 760"/>
                <a:cs typeface="S-Core Dream 6 Bold"/>
              </a:rPr>
              <a:t>開発内容</a:t>
            </a:r>
            <a:endParaRPr lang="en-US" dirty="0">
              <a:latin typeface="한컴 윤고딕 760"/>
              <a:ea typeface="한컴 윤고딕 760"/>
            </a:endParaRPr>
          </a:p>
        </p:txBody>
      </p:sp>
      <p:sp>
        <p:nvSpPr>
          <p:cNvPr id="47" name="Object 47"/>
          <p:cNvSpPr txBox="1"/>
          <p:nvPr/>
        </p:nvSpPr>
        <p:spPr>
          <a:xfrm>
            <a:off x="4149716" y="3917654"/>
            <a:ext cx="2632084" cy="369332"/>
          </a:xfrm>
          <a:prstGeom prst="rect">
            <a:avLst/>
          </a:prstGeom>
          <a:noFill/>
        </p:spPr>
        <p:txBody>
          <a:bodyPr wrap="square" anchor="t">
            <a:spAutoFit/>
          </a:bodyPr>
          <a:lstStyle/>
          <a:p>
            <a:pPr lvl="0">
              <a:defRPr/>
            </a:pPr>
            <a:r>
              <a:rPr lang="ja-JP" altLang="en-US" kern="0" spc="-100" dirty="0">
                <a:solidFill>
                  <a:srgbClr val="60B0B6"/>
                </a:solidFill>
                <a:latin typeface="한컴 윤고딕 760"/>
                <a:ea typeface="한컴 윤고딕 760"/>
                <a:cs typeface="S-Core Dream 6 Bold"/>
              </a:rPr>
              <a:t>システム構成</a:t>
            </a:r>
            <a:endParaRPr lang="en-US" dirty="0">
              <a:latin typeface="한컴 윤고딕 760"/>
              <a:ea typeface="한컴 윤고딕 760"/>
            </a:endParaRPr>
          </a:p>
        </p:txBody>
      </p:sp>
      <p:sp>
        <p:nvSpPr>
          <p:cNvPr id="49" name="Object 49"/>
          <p:cNvSpPr txBox="1"/>
          <p:nvPr/>
        </p:nvSpPr>
        <p:spPr>
          <a:xfrm>
            <a:off x="4149716" y="4962082"/>
            <a:ext cx="2632084" cy="369332"/>
          </a:xfrm>
          <a:prstGeom prst="rect">
            <a:avLst/>
          </a:prstGeom>
          <a:noFill/>
        </p:spPr>
        <p:txBody>
          <a:bodyPr wrap="square" anchor="t">
            <a:spAutoFit/>
          </a:bodyPr>
          <a:lstStyle/>
          <a:p>
            <a:pPr lvl="0">
              <a:defRPr/>
            </a:pPr>
            <a:r>
              <a:rPr lang="ja-JP" altLang="en-US" kern="0" spc="-100" dirty="0">
                <a:solidFill>
                  <a:srgbClr val="60B0B6"/>
                </a:solidFill>
                <a:latin typeface="한컴 윤고딕 760"/>
                <a:ea typeface="한컴 윤고딕 760"/>
                <a:cs typeface="S-Core Dream 6 Bold"/>
              </a:rPr>
              <a:t>その他</a:t>
            </a:r>
            <a:endParaRPr lang="ko-KR" altLang="en-US" kern="0" spc="-100" dirty="0">
              <a:solidFill>
                <a:srgbClr val="60B0B6"/>
              </a:solidFill>
              <a:latin typeface="한컴 윤고딕 760"/>
              <a:ea typeface="한컴 윤고딕 760"/>
              <a:cs typeface="S-Core Dream 6 Bold"/>
            </a:endParaRPr>
          </a:p>
        </p:txBody>
      </p:sp>
      <p:grpSp>
        <p:nvGrpSpPr>
          <p:cNvPr id="1014" name="그룹 1002"/>
          <p:cNvGrpSpPr/>
          <p:nvPr/>
        </p:nvGrpSpPr>
        <p:grpSpPr>
          <a:xfrm>
            <a:off x="7954795" y="228600"/>
            <a:ext cx="808204" cy="776278"/>
            <a:chOff x="9168833" y="1211868"/>
            <a:chExt cx="891270" cy="856063"/>
          </a:xfrm>
        </p:grpSpPr>
        <p:pic>
          <p:nvPicPr>
            <p:cNvPr id="1015" name="Object 10"/>
            <p:cNvPicPr>
              <a:picLocks noChangeAspect="1"/>
            </p:cNvPicPr>
            <p:nvPr/>
          </p:nvPicPr>
          <p:blipFill rotWithShape="1">
            <a:blip r:embed="rId7"/>
            <a:stretch>
              <a:fillRect/>
            </a:stretch>
          </p:blipFill>
          <p:spPr>
            <a:xfrm>
              <a:off x="9168833" y="1211868"/>
              <a:ext cx="891270" cy="856063"/>
            </a:xfrm>
            <a:prstGeom prst="rect">
              <a:avLst/>
            </a:prstGeom>
          </p:spPr>
        </p:pic>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8" name="Object 18"/>
          <p:cNvSpPr txBox="1"/>
          <p:nvPr/>
        </p:nvSpPr>
        <p:spPr>
          <a:xfrm>
            <a:off x="2777372" y="4847442"/>
            <a:ext cx="1123647" cy="237003"/>
          </a:xfrm>
          <a:prstGeom prst="rect">
            <a:avLst/>
          </a:prstGeom>
          <a:noFill/>
        </p:spPr>
        <p:txBody>
          <a:bodyPr wrap="square" anchor="t">
            <a:spAutoFit/>
          </a:bodyPr>
          <a:lstStyle/>
          <a:p>
            <a:pPr lvl="0" algn="ctr">
              <a:defRPr/>
            </a:pPr>
            <a:r>
              <a:rPr lang="en-US" sz="1000" kern="0" spc="-100">
                <a:solidFill>
                  <a:srgbClr val="FFFFFF"/>
                </a:solidFill>
                <a:latin typeface="S-Core Dream 5 Medium"/>
                <a:cs typeface="S-Core Dream 5 Medium"/>
              </a:rPr>
              <a:t>키워드 입력</a:t>
            </a:r>
            <a:endParaRPr lang="en-US"/>
          </a:p>
        </p:txBody>
      </p:sp>
      <p:sp>
        <p:nvSpPr>
          <p:cNvPr id="23" name="Object 23"/>
          <p:cNvSpPr txBox="1"/>
          <p:nvPr/>
        </p:nvSpPr>
        <p:spPr>
          <a:xfrm>
            <a:off x="5822914" y="4847442"/>
            <a:ext cx="1123647" cy="237003"/>
          </a:xfrm>
          <a:prstGeom prst="rect">
            <a:avLst/>
          </a:prstGeom>
          <a:noFill/>
        </p:spPr>
        <p:txBody>
          <a:bodyPr wrap="square" anchor="t">
            <a:spAutoFit/>
          </a:bodyPr>
          <a:lstStyle/>
          <a:p>
            <a:pPr lvl="0" algn="ctr">
              <a:defRPr/>
            </a:pPr>
            <a:r>
              <a:rPr lang="en-US" sz="1000" kern="0" spc="-100">
                <a:solidFill>
                  <a:srgbClr val="FFFFFF"/>
                </a:solidFill>
                <a:latin typeface="S-Core Dream 5 Medium"/>
                <a:cs typeface="S-Core Dream 5 Medium"/>
              </a:rPr>
              <a:t>키워드 입력</a:t>
            </a:r>
            <a:endParaRPr lang="en-US"/>
          </a:p>
        </p:txBody>
      </p:sp>
      <p:sp>
        <p:nvSpPr>
          <p:cNvPr id="24" name="Object 24"/>
          <p:cNvSpPr txBox="1"/>
          <p:nvPr/>
        </p:nvSpPr>
        <p:spPr>
          <a:xfrm>
            <a:off x="5570597" y="4983480"/>
            <a:ext cx="1628281" cy="229932"/>
          </a:xfrm>
          <a:prstGeom prst="rect">
            <a:avLst/>
          </a:prstGeom>
          <a:noFill/>
        </p:spPr>
        <p:txBody>
          <a:bodyPr wrap="square" anchor="b">
            <a:spAutoFit/>
          </a:bodyPr>
          <a:lstStyle/>
          <a:p>
            <a:pPr lvl="0" algn="ctr">
              <a:defRPr/>
            </a:pPr>
            <a:r>
              <a:rPr lang="en-US" sz="900">
                <a:solidFill>
                  <a:srgbClr val="FFFFFF"/>
                </a:solidFill>
                <a:latin typeface="S-Core Dream 3 Light"/>
                <a:cs typeface="S-Core Dream 3 Light"/>
              </a:rPr>
              <a:t>세부 내용 입력</a:t>
            </a:r>
            <a:endParaRPr lang="en-US"/>
          </a:p>
        </p:txBody>
      </p:sp>
      <p:sp>
        <p:nvSpPr>
          <p:cNvPr id="28" name="Object 28"/>
          <p:cNvSpPr txBox="1"/>
          <p:nvPr/>
        </p:nvSpPr>
        <p:spPr>
          <a:xfrm>
            <a:off x="7345684" y="4847442"/>
            <a:ext cx="1123648" cy="237003"/>
          </a:xfrm>
          <a:prstGeom prst="rect">
            <a:avLst/>
          </a:prstGeom>
          <a:noFill/>
        </p:spPr>
        <p:txBody>
          <a:bodyPr wrap="square" anchor="t">
            <a:spAutoFit/>
          </a:bodyPr>
          <a:lstStyle/>
          <a:p>
            <a:pPr lvl="0" algn="ctr">
              <a:defRPr/>
            </a:pPr>
            <a:r>
              <a:rPr lang="en-US" sz="1000" kern="0" spc="-100">
                <a:solidFill>
                  <a:srgbClr val="FFFFFF"/>
                </a:solidFill>
                <a:latin typeface="S-Core Dream 5 Medium"/>
                <a:cs typeface="S-Core Dream 5 Medium"/>
              </a:rPr>
              <a:t>키워드 입력</a:t>
            </a:r>
            <a:endParaRPr lang="en-US"/>
          </a:p>
        </p:txBody>
      </p:sp>
      <p:sp>
        <p:nvSpPr>
          <p:cNvPr id="29" name="Object 29"/>
          <p:cNvSpPr txBox="1"/>
          <p:nvPr/>
        </p:nvSpPr>
        <p:spPr>
          <a:xfrm>
            <a:off x="7093367" y="4983480"/>
            <a:ext cx="1628281" cy="229932"/>
          </a:xfrm>
          <a:prstGeom prst="rect">
            <a:avLst/>
          </a:prstGeom>
          <a:noFill/>
        </p:spPr>
        <p:txBody>
          <a:bodyPr wrap="square" anchor="b">
            <a:spAutoFit/>
          </a:bodyPr>
          <a:lstStyle/>
          <a:p>
            <a:pPr lvl="0" algn="ctr">
              <a:defRPr/>
            </a:pPr>
            <a:r>
              <a:rPr lang="en-US" sz="900">
                <a:solidFill>
                  <a:srgbClr val="FFFFFF"/>
                </a:solidFill>
                <a:latin typeface="S-Core Dream 3 Light"/>
                <a:cs typeface="S-Core Dream 3 Light"/>
              </a:rPr>
              <a:t>세부 내용 입력</a:t>
            </a:r>
            <a:endParaRPr lang="en-US"/>
          </a:p>
        </p:txBody>
      </p:sp>
      <p:grpSp>
        <p:nvGrpSpPr>
          <p:cNvPr id="1012" name="그룹 1002"/>
          <p:cNvGrpSpPr/>
          <p:nvPr/>
        </p:nvGrpSpPr>
        <p:grpSpPr>
          <a:xfrm>
            <a:off x="6009135" y="3485448"/>
            <a:ext cx="5691969" cy="54051"/>
            <a:chOff x="6512971" y="3843675"/>
            <a:chExt cx="6276977" cy="59607"/>
          </a:xfrm>
        </p:grpSpPr>
        <p:pic>
          <p:nvPicPr>
            <p:cNvPr id="1013" name="Object 7"/>
            <p:cNvPicPr>
              <a:picLocks noChangeAspect="1"/>
            </p:cNvPicPr>
            <p:nvPr/>
          </p:nvPicPr>
          <p:blipFill rotWithShape="1">
            <a:blip r:embed="rId2"/>
            <a:stretch>
              <a:fillRect/>
            </a:stretch>
          </p:blipFill>
          <p:spPr>
            <a:xfrm rot="16200000">
              <a:off x="6512971" y="3843675"/>
              <a:ext cx="6276977" cy="59607"/>
            </a:xfrm>
            <a:prstGeom prst="rect">
              <a:avLst/>
            </a:prstGeom>
          </p:spPr>
        </p:pic>
      </p:grpSp>
      <p:grpSp>
        <p:nvGrpSpPr>
          <p:cNvPr id="1015" name="그룹 1002"/>
          <p:cNvGrpSpPr/>
          <p:nvPr/>
        </p:nvGrpSpPr>
        <p:grpSpPr>
          <a:xfrm>
            <a:off x="7954795" y="228600"/>
            <a:ext cx="808204" cy="776278"/>
            <a:chOff x="9168833" y="1211868"/>
            <a:chExt cx="891270" cy="856063"/>
          </a:xfrm>
        </p:grpSpPr>
        <p:pic>
          <p:nvPicPr>
            <p:cNvPr id="1016" name="Object 10"/>
            <p:cNvPicPr>
              <a:picLocks noChangeAspect="1"/>
            </p:cNvPicPr>
            <p:nvPr/>
          </p:nvPicPr>
          <p:blipFill rotWithShape="1">
            <a:blip r:embed="rId3"/>
            <a:stretch>
              <a:fillRect/>
            </a:stretch>
          </p:blipFill>
          <p:spPr>
            <a:xfrm>
              <a:off x="9168833" y="1211868"/>
              <a:ext cx="891270" cy="856063"/>
            </a:xfrm>
            <a:prstGeom prst="rect">
              <a:avLst/>
            </a:prstGeom>
          </p:spPr>
        </p:pic>
      </p:grpSp>
      <p:sp>
        <p:nvSpPr>
          <p:cNvPr id="1018" name="Object 20"/>
          <p:cNvSpPr txBox="1"/>
          <p:nvPr/>
        </p:nvSpPr>
        <p:spPr>
          <a:xfrm>
            <a:off x="671036" y="949210"/>
            <a:ext cx="3698405" cy="538609"/>
          </a:xfrm>
          <a:prstGeom prst="rect">
            <a:avLst/>
          </a:prstGeom>
          <a:noFill/>
        </p:spPr>
        <p:txBody>
          <a:bodyPr wrap="square" anchor="t">
            <a:spAutoFit/>
          </a:bodyPr>
          <a:lstStyle/>
          <a:p>
            <a:pPr marL="0" lvl="0" indent="0" algn="l" defTabSz="914400" rtl="0" eaLnBrk="1" latinLnBrk="0" hangingPunct="1">
              <a:lnSpc>
                <a:spcPct val="100000"/>
              </a:lnSpc>
              <a:spcBef>
                <a:spcPts val="0"/>
              </a:spcBef>
              <a:spcAft>
                <a:spcPts val="0"/>
              </a:spcAft>
              <a:buNone/>
              <a:defRPr/>
            </a:pPr>
            <a:r>
              <a:rPr kumimoji="0" lang="en-US" sz="2900" b="0" i="0" u="none" strike="noStrike" kern="0" cap="none" spc="-400" normalizeH="0" baseline="0" dirty="0">
                <a:solidFill>
                  <a:srgbClr val="60B0B6"/>
                </a:solidFill>
                <a:latin typeface="한컴 윤고딕 760"/>
                <a:ea typeface="한컴 윤고딕 760"/>
                <a:cs typeface="Gmarket Sans Bold"/>
              </a:rPr>
              <a:t>#</a:t>
            </a:r>
            <a:r>
              <a:rPr lang="ko-KR" altLang="en-US" sz="2900" kern="0" spc="-400" dirty="0">
                <a:solidFill>
                  <a:srgbClr val="60B0B6"/>
                </a:solidFill>
                <a:latin typeface="한컴 윤고딕 760"/>
                <a:ea typeface="한컴 윤고딕 760"/>
                <a:cs typeface="Gmarket Sans Bold"/>
              </a:rPr>
              <a:t>  </a:t>
            </a:r>
            <a:r>
              <a:rPr lang="ko-KR" altLang="en-US" sz="2800" i="0" dirty="0">
                <a:solidFill>
                  <a:srgbClr val="60B0B6"/>
                </a:solidFill>
                <a:effectLst/>
                <a:latin typeface="noto"/>
              </a:rPr>
              <a:t>試演</a:t>
            </a:r>
            <a:r>
              <a:rPr lang="ja-JP" altLang="en-US" sz="2800" dirty="0">
                <a:solidFill>
                  <a:srgbClr val="60B0B6"/>
                </a:solidFill>
                <a:latin typeface="noto"/>
              </a:rPr>
              <a:t>映像</a:t>
            </a:r>
            <a:endParaRPr kumimoji="0" lang="en-US" sz="1800" i="0" u="none" strike="noStrike" kern="1200" cap="none" spc="0" normalizeH="0" baseline="0" dirty="0">
              <a:solidFill>
                <a:srgbClr val="60B0B6"/>
              </a:solidFill>
              <a:latin typeface="한컴 윤고딕 760"/>
              <a:ea typeface="한컴 윤고딕 760"/>
            </a:endParaRPr>
          </a:p>
        </p:txBody>
      </p:sp>
      <p:sp>
        <p:nvSpPr>
          <p:cNvPr id="34" name="Object 22">
            <a:extLst>
              <a:ext uri="{FF2B5EF4-FFF2-40B4-BE49-F238E27FC236}">
                <a16:creationId xmlns:a16="http://schemas.microsoft.com/office/drawing/2014/main" id="{D832FBEC-AAAD-4633-8776-E432438D20F2}"/>
              </a:ext>
            </a:extLst>
          </p:cNvPr>
          <p:cNvSpPr txBox="1"/>
          <p:nvPr/>
        </p:nvSpPr>
        <p:spPr>
          <a:xfrm>
            <a:off x="8669935" y="609600"/>
            <a:ext cx="931265" cy="246221"/>
          </a:xfrm>
          <a:prstGeom prst="rect">
            <a:avLst/>
          </a:prstGeom>
          <a:noFill/>
        </p:spPr>
        <p:txBody>
          <a:bodyPr wrap="square" anchor="t">
            <a:spAutoFit/>
          </a:bodyPr>
          <a:lstStyle/>
          <a:p>
            <a:pPr marL="0" lvl="0" indent="0" algn="r" defTabSz="914400" rtl="0" eaLnBrk="1" latinLnBrk="0" hangingPunct="1">
              <a:lnSpc>
                <a:spcPct val="100000"/>
              </a:lnSpc>
              <a:spcBef>
                <a:spcPts val="0"/>
              </a:spcBef>
              <a:spcAft>
                <a:spcPts val="0"/>
              </a:spcAft>
              <a:buNone/>
              <a:defRPr/>
            </a:pPr>
            <a:r>
              <a:rPr kumimoji="0" lang="en-US" sz="1000" b="0" i="0" u="none" strike="noStrike" kern="1200" cap="none" spc="0" normalizeH="0" baseline="0" dirty="0">
                <a:solidFill>
                  <a:srgbClr val="60B0B6"/>
                </a:solidFill>
                <a:latin typeface="한컴 윤고딕 760"/>
                <a:ea typeface="한컴 윤고딕 760"/>
                <a:cs typeface="S-Core Dream 5 Medium"/>
              </a:rPr>
              <a:t>04. </a:t>
            </a:r>
            <a:r>
              <a:rPr kumimoji="0" lang="ja-JP" altLang="en-US" sz="1000" b="0" i="0" u="none" strike="noStrike" kern="1200" cap="none" spc="0" normalizeH="0" baseline="0" dirty="0">
                <a:solidFill>
                  <a:srgbClr val="60B0B6"/>
                </a:solidFill>
                <a:latin typeface="한컴 윤고딕 760"/>
                <a:ea typeface="한컴 윤고딕 760"/>
                <a:cs typeface="S-Core Dream 5 Medium"/>
              </a:rPr>
              <a:t>その他</a:t>
            </a:r>
            <a:endParaRPr kumimoji="0" lang="ko-KR" altLang="en-US" sz="1000" b="0" i="0" u="none" strike="noStrike" kern="1200" cap="none" spc="0" normalizeH="0" baseline="0" dirty="0">
              <a:solidFill>
                <a:srgbClr val="60B0B6"/>
              </a:solidFill>
              <a:latin typeface="한컴 윤고딕 760"/>
              <a:ea typeface="한컴 윤고딕 760"/>
              <a:cs typeface="S-Core Dream 5 Medium"/>
            </a:endParaRPr>
          </a:p>
        </p:txBody>
      </p:sp>
      <p:sp>
        <p:nvSpPr>
          <p:cNvPr id="15" name="Object 16">
            <a:extLst>
              <a:ext uri="{FF2B5EF4-FFF2-40B4-BE49-F238E27FC236}">
                <a16:creationId xmlns:a16="http://schemas.microsoft.com/office/drawing/2014/main" id="{967E1408-4709-42DF-A54B-53A53AFC7BBF}"/>
              </a:ext>
            </a:extLst>
          </p:cNvPr>
          <p:cNvSpPr txBox="1"/>
          <p:nvPr/>
        </p:nvSpPr>
        <p:spPr>
          <a:xfrm>
            <a:off x="664783" y="4089837"/>
            <a:ext cx="2342786" cy="400110"/>
          </a:xfrm>
          <a:prstGeom prst="rect">
            <a:avLst/>
          </a:prstGeom>
          <a:noFill/>
        </p:spPr>
        <p:txBody>
          <a:bodyPr wrap="square" anchor="t">
            <a:spAutoFit/>
          </a:bodyPr>
          <a:lstStyle/>
          <a:p>
            <a:pPr marL="0" lvl="0" indent="0" algn="l" defTabSz="914400" rtl="0" eaLnBrk="1" latinLnBrk="0" hangingPunct="1">
              <a:lnSpc>
                <a:spcPct val="100000"/>
              </a:lnSpc>
              <a:spcBef>
                <a:spcPts val="0"/>
              </a:spcBef>
              <a:spcAft>
                <a:spcPts val="0"/>
              </a:spcAft>
              <a:buNone/>
              <a:defRPr/>
            </a:pPr>
            <a:r>
              <a:rPr lang="ja-JP" altLang="en-US" sz="2000" b="1" kern="0" spc="-400" dirty="0">
                <a:solidFill>
                  <a:srgbClr val="000000"/>
                </a:solidFill>
                <a:latin typeface="한컴 윤고딕 760"/>
                <a:ea typeface="한컴 윤고딕 760"/>
                <a:cs typeface="Gmarket Sans Bold"/>
              </a:rPr>
              <a:t>お気に入り登録</a:t>
            </a:r>
            <a:endParaRPr kumimoji="0" lang="en-US" altLang="ko-KR" sz="2000" b="1" i="0" u="none" strike="noStrike" kern="0" cap="none" spc="-400" normalizeH="0" baseline="0" dirty="0">
              <a:solidFill>
                <a:srgbClr val="000000"/>
              </a:solidFill>
              <a:latin typeface="한컴 윤고딕 760"/>
              <a:ea typeface="한컴 윤고딕 760"/>
              <a:cs typeface="Gmarket Sans Bold"/>
            </a:endParaRPr>
          </a:p>
        </p:txBody>
      </p:sp>
      <p:sp>
        <p:nvSpPr>
          <p:cNvPr id="16" name="Object 16">
            <a:extLst>
              <a:ext uri="{FF2B5EF4-FFF2-40B4-BE49-F238E27FC236}">
                <a16:creationId xmlns:a16="http://schemas.microsoft.com/office/drawing/2014/main" id="{0C4EDE4A-8366-4625-B39E-C91BAF3E7768}"/>
              </a:ext>
            </a:extLst>
          </p:cNvPr>
          <p:cNvSpPr txBox="1"/>
          <p:nvPr/>
        </p:nvSpPr>
        <p:spPr>
          <a:xfrm>
            <a:off x="679621" y="5086290"/>
            <a:ext cx="2607137" cy="400110"/>
          </a:xfrm>
          <a:prstGeom prst="rect">
            <a:avLst/>
          </a:prstGeom>
          <a:noFill/>
        </p:spPr>
        <p:txBody>
          <a:bodyPr wrap="square" anchor="t">
            <a:spAutoFit/>
          </a:bodyPr>
          <a:lstStyle/>
          <a:p>
            <a:pPr marL="0" lvl="0" indent="0" algn="l" defTabSz="914400" rtl="0" eaLnBrk="1" latinLnBrk="0" hangingPunct="1">
              <a:lnSpc>
                <a:spcPct val="100000"/>
              </a:lnSpc>
              <a:spcBef>
                <a:spcPts val="0"/>
              </a:spcBef>
              <a:spcAft>
                <a:spcPts val="0"/>
              </a:spcAft>
              <a:buNone/>
              <a:defRPr/>
            </a:pPr>
            <a:r>
              <a:rPr lang="ja-JP" altLang="en-US" sz="2000" i="0" dirty="0">
                <a:solidFill>
                  <a:srgbClr val="000000"/>
                </a:solidFill>
                <a:effectLst/>
                <a:latin typeface="noto"/>
              </a:rPr>
              <a:t>ショッピング</a:t>
            </a:r>
            <a:r>
              <a:rPr kumimoji="0" lang="ja-JP" altLang="en-US" sz="2000" i="0" u="none" strike="noStrike" kern="0" cap="none" spc="-400" normalizeH="0" baseline="0" dirty="0">
                <a:solidFill>
                  <a:srgbClr val="000000"/>
                </a:solidFill>
                <a:latin typeface="한컴 윤고딕 760"/>
                <a:ea typeface="한컴 윤고딕 760"/>
                <a:cs typeface="Gmarket Sans Bold"/>
              </a:rPr>
              <a:t>カート</a:t>
            </a:r>
            <a:endParaRPr kumimoji="0" lang="en-US" altLang="ko-KR" sz="2000" i="0" u="none" strike="noStrike" kern="0" cap="none" spc="-400" normalizeH="0" baseline="0" dirty="0">
              <a:solidFill>
                <a:srgbClr val="000000"/>
              </a:solidFill>
              <a:latin typeface="한컴 윤고딕 760"/>
              <a:ea typeface="한컴 윤고딕 760"/>
              <a:cs typeface="Gmarket Sans Bold"/>
            </a:endParaRPr>
          </a:p>
        </p:txBody>
      </p:sp>
      <p:sp>
        <p:nvSpPr>
          <p:cNvPr id="21" name="Object 16">
            <a:extLst>
              <a:ext uri="{FF2B5EF4-FFF2-40B4-BE49-F238E27FC236}">
                <a16:creationId xmlns:a16="http://schemas.microsoft.com/office/drawing/2014/main" id="{EF3C8C03-68E9-4489-8374-6708CD647809}"/>
              </a:ext>
            </a:extLst>
          </p:cNvPr>
          <p:cNvSpPr txBox="1"/>
          <p:nvPr/>
        </p:nvSpPr>
        <p:spPr>
          <a:xfrm>
            <a:off x="672532" y="3055229"/>
            <a:ext cx="4191000" cy="400110"/>
          </a:xfrm>
          <a:prstGeom prst="rect">
            <a:avLst/>
          </a:prstGeom>
          <a:noFill/>
        </p:spPr>
        <p:txBody>
          <a:bodyPr wrap="square" anchor="t">
            <a:spAutoFit/>
          </a:bodyPr>
          <a:lstStyle/>
          <a:p>
            <a:pPr marL="0" lvl="0" indent="0" algn="l" defTabSz="914400" rtl="0" eaLnBrk="1" latinLnBrk="0" hangingPunct="1">
              <a:lnSpc>
                <a:spcPct val="100000"/>
              </a:lnSpc>
              <a:spcBef>
                <a:spcPts val="0"/>
              </a:spcBef>
              <a:spcAft>
                <a:spcPts val="0"/>
              </a:spcAft>
              <a:buNone/>
              <a:defRPr/>
            </a:pPr>
            <a:r>
              <a:rPr lang="ja-JP" altLang="en-US" sz="2000" i="0" dirty="0">
                <a:solidFill>
                  <a:srgbClr val="000000"/>
                </a:solidFill>
                <a:effectLst/>
                <a:latin typeface="noto"/>
              </a:rPr>
              <a:t>お問い合わせ登録・修正・削除</a:t>
            </a:r>
            <a:endParaRPr kumimoji="0" lang="en-US" altLang="ko-KR" sz="2000" i="0" u="none" strike="noStrike" kern="0" cap="none" spc="-400" normalizeH="0" baseline="0" dirty="0">
              <a:solidFill>
                <a:srgbClr val="000000"/>
              </a:solidFill>
              <a:latin typeface="한컴 윤고딕 760"/>
              <a:ea typeface="한컴 윤고딕 760"/>
              <a:cs typeface="Gmarket Sans Bold"/>
            </a:endParaRPr>
          </a:p>
        </p:txBody>
      </p:sp>
      <p:sp>
        <p:nvSpPr>
          <p:cNvPr id="22" name="Object 16">
            <a:extLst>
              <a:ext uri="{FF2B5EF4-FFF2-40B4-BE49-F238E27FC236}">
                <a16:creationId xmlns:a16="http://schemas.microsoft.com/office/drawing/2014/main" id="{BCE19291-227D-4440-9809-2A7680DC689E}"/>
              </a:ext>
            </a:extLst>
          </p:cNvPr>
          <p:cNvSpPr txBox="1"/>
          <p:nvPr/>
        </p:nvSpPr>
        <p:spPr>
          <a:xfrm>
            <a:off x="681390" y="2058776"/>
            <a:ext cx="3471946" cy="400110"/>
          </a:xfrm>
          <a:prstGeom prst="rect">
            <a:avLst/>
          </a:prstGeom>
          <a:noFill/>
        </p:spPr>
        <p:txBody>
          <a:bodyPr wrap="square" anchor="t">
            <a:spAutoFit/>
          </a:bodyPr>
          <a:lstStyle/>
          <a:p>
            <a:pPr marL="0" lvl="0" indent="0" algn="l" defTabSz="914400" rtl="0" eaLnBrk="1" latinLnBrk="0" hangingPunct="1">
              <a:lnSpc>
                <a:spcPct val="100000"/>
              </a:lnSpc>
              <a:spcBef>
                <a:spcPts val="0"/>
              </a:spcBef>
              <a:spcAft>
                <a:spcPts val="0"/>
              </a:spcAft>
              <a:buNone/>
              <a:defRPr/>
            </a:pPr>
            <a:r>
              <a:rPr lang="ja-JP" altLang="en-US" sz="2000" i="0" dirty="0">
                <a:solidFill>
                  <a:srgbClr val="000000"/>
                </a:solidFill>
                <a:effectLst/>
                <a:latin typeface="noto"/>
              </a:rPr>
              <a:t>レビュー登録・修正・削除</a:t>
            </a:r>
            <a:endParaRPr kumimoji="0" lang="en-US" altLang="ko-KR" sz="2000" i="0" u="none" strike="noStrike" kern="0" cap="none" spc="-400" normalizeH="0" baseline="0" dirty="0">
              <a:solidFill>
                <a:srgbClr val="000000"/>
              </a:solidFill>
              <a:latin typeface="한컴 윤고딕 760"/>
              <a:ea typeface="한컴 윤고딕 760"/>
              <a:cs typeface="Gmarket Sans Bold"/>
            </a:endParaRPr>
          </a:p>
        </p:txBody>
      </p:sp>
      <p:sp>
        <p:nvSpPr>
          <p:cNvPr id="26" name="TextBox 25">
            <a:hlinkClick r:id="rId4"/>
            <a:extLst>
              <a:ext uri="{FF2B5EF4-FFF2-40B4-BE49-F238E27FC236}">
                <a16:creationId xmlns:a16="http://schemas.microsoft.com/office/drawing/2014/main" id="{87A1A69B-4C06-4862-95CD-3BE2A7CD528B}"/>
              </a:ext>
            </a:extLst>
          </p:cNvPr>
          <p:cNvSpPr txBox="1"/>
          <p:nvPr/>
        </p:nvSpPr>
        <p:spPr>
          <a:xfrm>
            <a:off x="766524" y="4538246"/>
            <a:ext cx="3074110" cy="338554"/>
          </a:xfrm>
          <a:prstGeom prst="rect">
            <a:avLst/>
          </a:prstGeom>
          <a:noFill/>
        </p:spPr>
        <p:txBody>
          <a:bodyPr wrap="square">
            <a:spAutoFit/>
          </a:bodyPr>
          <a:lstStyle/>
          <a:p>
            <a:r>
              <a:rPr lang="ko-KR" altLang="en-US" sz="1600" dirty="0">
                <a:solidFill>
                  <a:srgbClr val="60B0B6"/>
                </a:solidFill>
              </a:rPr>
              <a:t>https://youtu.be/5u3Dnm1WV70</a:t>
            </a:r>
          </a:p>
        </p:txBody>
      </p:sp>
      <p:sp>
        <p:nvSpPr>
          <p:cNvPr id="27" name="TextBox 26">
            <a:hlinkClick r:id="rId5"/>
            <a:extLst>
              <a:ext uri="{FF2B5EF4-FFF2-40B4-BE49-F238E27FC236}">
                <a16:creationId xmlns:a16="http://schemas.microsoft.com/office/drawing/2014/main" id="{4C426BA8-6147-48FD-B219-10389141D7BD}"/>
              </a:ext>
            </a:extLst>
          </p:cNvPr>
          <p:cNvSpPr txBox="1"/>
          <p:nvPr/>
        </p:nvSpPr>
        <p:spPr>
          <a:xfrm>
            <a:off x="745545" y="5562600"/>
            <a:ext cx="3623896" cy="338554"/>
          </a:xfrm>
          <a:prstGeom prst="rect">
            <a:avLst/>
          </a:prstGeom>
          <a:noFill/>
        </p:spPr>
        <p:txBody>
          <a:bodyPr wrap="square">
            <a:spAutoFit/>
          </a:bodyPr>
          <a:lstStyle/>
          <a:p>
            <a:r>
              <a:rPr lang="ko-KR" altLang="en-US" sz="1600" dirty="0">
                <a:solidFill>
                  <a:srgbClr val="60B0B6"/>
                </a:solidFill>
              </a:rPr>
              <a:t>https://youtu.be/MUJVeZZWFyQ</a:t>
            </a:r>
          </a:p>
        </p:txBody>
      </p:sp>
      <p:sp>
        <p:nvSpPr>
          <p:cNvPr id="30" name="TextBox 29">
            <a:hlinkClick r:id="rId6"/>
            <a:extLst>
              <a:ext uri="{FF2B5EF4-FFF2-40B4-BE49-F238E27FC236}">
                <a16:creationId xmlns:a16="http://schemas.microsoft.com/office/drawing/2014/main" id="{3C86FEE9-E070-4528-9B71-3D3E6949F0C6}"/>
              </a:ext>
            </a:extLst>
          </p:cNvPr>
          <p:cNvSpPr txBox="1"/>
          <p:nvPr/>
        </p:nvSpPr>
        <p:spPr>
          <a:xfrm>
            <a:off x="753955" y="2514600"/>
            <a:ext cx="3040787" cy="338554"/>
          </a:xfrm>
          <a:prstGeom prst="rect">
            <a:avLst/>
          </a:prstGeom>
          <a:noFill/>
        </p:spPr>
        <p:txBody>
          <a:bodyPr wrap="square">
            <a:spAutoFit/>
          </a:bodyPr>
          <a:lstStyle/>
          <a:p>
            <a:r>
              <a:rPr lang="ko-KR" altLang="en-US" sz="1600" dirty="0">
                <a:solidFill>
                  <a:srgbClr val="60B0B6"/>
                </a:solidFill>
              </a:rPr>
              <a:t>https://youtu.be/jCS8Wnqo5bc</a:t>
            </a:r>
          </a:p>
        </p:txBody>
      </p:sp>
      <p:sp>
        <p:nvSpPr>
          <p:cNvPr id="31" name="TextBox 30">
            <a:hlinkClick r:id="rId7"/>
            <a:extLst>
              <a:ext uri="{FF2B5EF4-FFF2-40B4-BE49-F238E27FC236}">
                <a16:creationId xmlns:a16="http://schemas.microsoft.com/office/drawing/2014/main" id="{A339FAD9-3139-4FD8-86C4-9DC51894B8E2}"/>
              </a:ext>
            </a:extLst>
          </p:cNvPr>
          <p:cNvSpPr txBox="1"/>
          <p:nvPr/>
        </p:nvSpPr>
        <p:spPr>
          <a:xfrm>
            <a:off x="762000" y="3505200"/>
            <a:ext cx="3260061" cy="338554"/>
          </a:xfrm>
          <a:prstGeom prst="rect">
            <a:avLst/>
          </a:prstGeom>
          <a:noFill/>
        </p:spPr>
        <p:txBody>
          <a:bodyPr wrap="square">
            <a:spAutoFit/>
          </a:bodyPr>
          <a:lstStyle/>
          <a:p>
            <a:r>
              <a:rPr lang="ko-KR" altLang="en-US" sz="1600" dirty="0">
                <a:solidFill>
                  <a:srgbClr val="60B0B6"/>
                </a:solidFill>
              </a:rPr>
              <a:t>https://youtu.be/POJKrjJqn6Q</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4" name="Object 14"/>
          <p:cNvSpPr txBox="1"/>
          <p:nvPr/>
        </p:nvSpPr>
        <p:spPr>
          <a:xfrm>
            <a:off x="659313" y="2309499"/>
            <a:ext cx="4293685" cy="1200329"/>
          </a:xfrm>
          <a:prstGeom prst="rect">
            <a:avLst/>
          </a:prstGeom>
          <a:noFill/>
        </p:spPr>
        <p:txBody>
          <a:bodyPr wrap="square" anchor="t">
            <a:spAutoFit/>
          </a:bodyPr>
          <a:lstStyle/>
          <a:p>
            <a:pPr lvl="0">
              <a:defRPr/>
            </a:pPr>
            <a:r>
              <a:rPr lang="ja-JP" altLang="en-US" sz="1200" dirty="0">
                <a:solidFill>
                  <a:srgbClr val="000000"/>
                </a:solidFill>
                <a:latin typeface="한컴 윤고딕 760"/>
                <a:ea typeface="한컴 윤고딕 760"/>
                <a:cs typeface="Gmarket Sans Medium"/>
              </a:rPr>
              <a:t>短期の間ウェブ開発に効率的な言語を活用することで、短期間で企画からサービス配布までウェブ開発の全体的なプロセスを体得することができました。</a:t>
            </a:r>
            <a:endParaRPr lang="en-US" altLang="ja-JP" sz="1200" dirty="0">
              <a:solidFill>
                <a:srgbClr val="000000"/>
              </a:solidFill>
              <a:latin typeface="한컴 윤고딕 760"/>
              <a:ea typeface="한컴 윤고딕 760"/>
              <a:cs typeface="Gmarket Sans Medium"/>
            </a:endParaRPr>
          </a:p>
          <a:p>
            <a:pPr lvl="0">
              <a:defRPr/>
            </a:pPr>
            <a:r>
              <a:rPr lang="en-US" altLang="ja-JP" sz="1200" dirty="0">
                <a:solidFill>
                  <a:srgbClr val="000000"/>
                </a:solidFill>
                <a:latin typeface="한컴 윤고딕 760"/>
                <a:ea typeface="한컴 윤고딕 760"/>
                <a:cs typeface="Gmarket Sans Medium"/>
              </a:rPr>
              <a:t>CRUD</a:t>
            </a:r>
            <a:r>
              <a:rPr lang="ja-JP" altLang="en-US" sz="1200" dirty="0">
                <a:solidFill>
                  <a:srgbClr val="000000"/>
                </a:solidFill>
                <a:latin typeface="한컴 윤고딕 760"/>
                <a:ea typeface="한컴 윤고딕 760"/>
                <a:cs typeface="Gmarket Sans Medium"/>
              </a:rPr>
              <a:t>から</a:t>
            </a:r>
            <a:r>
              <a:rPr lang="en-US" altLang="ja-JP" sz="1200" dirty="0">
                <a:solidFill>
                  <a:srgbClr val="000000"/>
                </a:solidFill>
                <a:latin typeface="한컴 윤고딕 760"/>
                <a:ea typeface="한컴 윤고딕 760"/>
                <a:cs typeface="Gmarket Sans Medium"/>
              </a:rPr>
              <a:t>Ajax</a:t>
            </a:r>
            <a:r>
              <a:rPr lang="ja-JP" altLang="en-US" sz="1200" dirty="0">
                <a:solidFill>
                  <a:srgbClr val="000000"/>
                </a:solidFill>
                <a:latin typeface="한컴 윤고딕 760"/>
                <a:ea typeface="한컴 윤고딕 760"/>
                <a:cs typeface="Gmarket Sans Medium"/>
              </a:rPr>
              <a:t>を使った非同期処理まで基本開発能力だけでなく、画面</a:t>
            </a:r>
            <a:r>
              <a:rPr lang="en-US" altLang="ja-JP" sz="1200" dirty="0">
                <a:solidFill>
                  <a:srgbClr val="000000"/>
                </a:solidFill>
                <a:latin typeface="한컴 윤고딕 760"/>
                <a:ea typeface="한컴 윤고딕 760"/>
                <a:cs typeface="Gmarket Sans Medium"/>
              </a:rPr>
              <a:t>/</a:t>
            </a:r>
            <a:r>
              <a:rPr lang="ja-JP" altLang="en-US" sz="1200" dirty="0">
                <a:solidFill>
                  <a:srgbClr val="000000"/>
                </a:solidFill>
                <a:latin typeface="한컴 윤고딕 760"/>
                <a:ea typeface="한컴 윤고딕 760"/>
                <a:cs typeface="Gmarket Sans Medium"/>
              </a:rPr>
              <a:t>機能定義書など文書作業能力まで育てることができる忠実な時間でした。</a:t>
            </a:r>
            <a:endParaRPr lang="ko-KR" altLang="en-US" sz="1200" dirty="0">
              <a:solidFill>
                <a:srgbClr val="000000"/>
              </a:solidFill>
              <a:latin typeface="한컴 윤고딕 760"/>
              <a:ea typeface="한컴 윤고딕 760"/>
              <a:cs typeface="Gmarket Sans Medium"/>
            </a:endParaRPr>
          </a:p>
        </p:txBody>
      </p:sp>
      <p:sp>
        <p:nvSpPr>
          <p:cNvPr id="15" name="Object 15"/>
          <p:cNvSpPr txBox="1"/>
          <p:nvPr/>
        </p:nvSpPr>
        <p:spPr>
          <a:xfrm>
            <a:off x="663181" y="1953638"/>
            <a:ext cx="4023288" cy="369332"/>
          </a:xfrm>
          <a:prstGeom prst="rect">
            <a:avLst/>
          </a:prstGeom>
          <a:noFill/>
        </p:spPr>
        <p:txBody>
          <a:bodyPr wrap="square" anchor="t">
            <a:spAutoFit/>
          </a:bodyPr>
          <a:lstStyle/>
          <a:p>
            <a:pPr lvl="0">
              <a:defRPr/>
            </a:pPr>
            <a:r>
              <a:rPr lang="en-US" sz="1800" b="1" kern="0" spc="-100" dirty="0">
                <a:solidFill>
                  <a:srgbClr val="000000"/>
                </a:solidFill>
                <a:latin typeface="한컴 윤고딕 760"/>
                <a:ea typeface="한컴 윤고딕 760"/>
                <a:cs typeface="NanumSquare ExtraBold"/>
              </a:rPr>
              <a:t>#1 </a:t>
            </a:r>
            <a:r>
              <a:rPr lang="ja-JP" altLang="en-US" sz="1800" b="1" kern="0" spc="-100" dirty="0">
                <a:solidFill>
                  <a:srgbClr val="000000"/>
                </a:solidFill>
                <a:latin typeface="한컴 윤고딕 760"/>
                <a:ea typeface="한컴 윤고딕 760"/>
                <a:cs typeface="NanumSquare ExtraBold"/>
              </a:rPr>
              <a:t>ウェブ開発の全体なプロセスを習得</a:t>
            </a:r>
            <a:endParaRPr lang="ko-KR" altLang="en-US" sz="1800" b="1" kern="0" spc="-100" dirty="0">
              <a:solidFill>
                <a:srgbClr val="000000"/>
              </a:solidFill>
              <a:latin typeface="한컴 윤고딕 760"/>
              <a:ea typeface="한컴 윤고딕 760"/>
              <a:cs typeface="NanumSquare ExtraBold"/>
            </a:endParaRPr>
          </a:p>
        </p:txBody>
      </p:sp>
      <p:sp>
        <p:nvSpPr>
          <p:cNvPr id="16" name="Object 16"/>
          <p:cNvSpPr txBox="1"/>
          <p:nvPr/>
        </p:nvSpPr>
        <p:spPr>
          <a:xfrm>
            <a:off x="659313" y="3861061"/>
            <a:ext cx="4293685" cy="1015663"/>
          </a:xfrm>
          <a:prstGeom prst="rect">
            <a:avLst/>
          </a:prstGeom>
          <a:noFill/>
        </p:spPr>
        <p:txBody>
          <a:bodyPr wrap="square" anchor="t">
            <a:spAutoFit/>
          </a:bodyPr>
          <a:lstStyle/>
          <a:p>
            <a:pPr lvl="0">
              <a:defRPr/>
            </a:pPr>
            <a:r>
              <a:rPr lang="ja-JP" altLang="en-US" sz="1200" dirty="0">
                <a:solidFill>
                  <a:srgbClr val="000000"/>
                </a:solidFill>
                <a:latin typeface="한컴 윤고딕 760"/>
                <a:ea typeface="한컴 윤고딕 760"/>
                <a:cs typeface="Gmarket Sans Medium"/>
              </a:rPr>
              <a:t>開発する時には</a:t>
            </a:r>
            <a:r>
              <a:rPr lang="en-US" altLang="ja-JP" sz="1200" dirty="0">
                <a:solidFill>
                  <a:srgbClr val="000000"/>
                </a:solidFill>
                <a:latin typeface="한컴 윤고딕 760"/>
                <a:ea typeface="한컴 윤고딕 760"/>
                <a:cs typeface="Gmarket Sans Medium"/>
              </a:rPr>
              <a:t>Git</a:t>
            </a:r>
            <a:r>
              <a:rPr lang="ja-JP" altLang="en-US" sz="1200" dirty="0">
                <a:solidFill>
                  <a:srgbClr val="000000"/>
                </a:solidFill>
                <a:latin typeface="한컴 윤고딕 760"/>
                <a:ea typeface="한컴 윤고딕 760"/>
                <a:cs typeface="Gmarket Sans Medium"/>
              </a:rPr>
              <a:t>を、文書作業時には</a:t>
            </a:r>
            <a:r>
              <a:rPr lang="en-US" altLang="ja-JP" sz="1200" dirty="0">
                <a:solidFill>
                  <a:srgbClr val="000000"/>
                </a:solidFill>
                <a:latin typeface="한컴 윤고딕 760"/>
                <a:ea typeface="한컴 윤고딕 760"/>
                <a:cs typeface="Gmarket Sans Medium"/>
              </a:rPr>
              <a:t>Google Drive</a:t>
            </a:r>
            <a:r>
              <a:rPr lang="ja-JP" altLang="en-US" sz="1200" dirty="0">
                <a:solidFill>
                  <a:srgbClr val="000000"/>
                </a:solidFill>
                <a:latin typeface="한컴 윤고딕 760"/>
                <a:ea typeface="한컴 윤고딕 760"/>
                <a:cs typeface="Gmarket Sans Medium"/>
              </a:rPr>
              <a:t>あるいは</a:t>
            </a:r>
            <a:r>
              <a:rPr lang="en-US" altLang="ja-JP" sz="1200" dirty="0">
                <a:solidFill>
                  <a:srgbClr val="000000"/>
                </a:solidFill>
                <a:latin typeface="한컴 윤고딕 760"/>
                <a:ea typeface="한컴 윤고딕 760"/>
                <a:cs typeface="Gmarket Sans Medium"/>
              </a:rPr>
              <a:t>Figma</a:t>
            </a:r>
            <a:r>
              <a:rPr lang="ja-JP" altLang="en-US" sz="1200" dirty="0">
                <a:solidFill>
                  <a:srgbClr val="000000"/>
                </a:solidFill>
                <a:latin typeface="한컴 윤고딕 760"/>
                <a:ea typeface="한컴 윤고딕 760"/>
                <a:cs typeface="Gmarket Sans Medium"/>
              </a:rPr>
              <a:t>などの協業機能を提供する各種オンラインプラットフォームを活用し、開発者</a:t>
            </a:r>
            <a:r>
              <a:rPr lang="en-US" altLang="ja-JP" sz="1200" dirty="0">
                <a:solidFill>
                  <a:srgbClr val="000000"/>
                </a:solidFill>
                <a:latin typeface="한컴 윤고딕 760"/>
                <a:ea typeface="한컴 윤고딕 760"/>
                <a:cs typeface="Gmarket Sans Medium"/>
              </a:rPr>
              <a:t>2</a:t>
            </a:r>
            <a:r>
              <a:rPr lang="ja-JP" altLang="en-US" sz="1200" dirty="0">
                <a:solidFill>
                  <a:srgbClr val="000000"/>
                </a:solidFill>
                <a:latin typeface="한컴 윤고딕 760"/>
                <a:ea typeface="한컴 윤고딕 760"/>
                <a:cs typeface="Gmarket Sans Medium"/>
              </a:rPr>
              <a:t>人が非常に遠距離に居住しているにもかかわらず、円滑に協業する方法を学ぶことができました。</a:t>
            </a:r>
            <a:endParaRPr lang="ko-KR" altLang="en-US" sz="1200" dirty="0">
              <a:solidFill>
                <a:srgbClr val="000000"/>
              </a:solidFill>
              <a:latin typeface="한컴 윤고딕 760"/>
              <a:ea typeface="한컴 윤고딕 760"/>
              <a:cs typeface="Gmarket Sans Medium"/>
            </a:endParaRPr>
          </a:p>
        </p:txBody>
      </p:sp>
      <p:sp>
        <p:nvSpPr>
          <p:cNvPr id="17" name="Object 17"/>
          <p:cNvSpPr txBox="1"/>
          <p:nvPr/>
        </p:nvSpPr>
        <p:spPr>
          <a:xfrm>
            <a:off x="663181" y="3505200"/>
            <a:ext cx="4405471" cy="369332"/>
          </a:xfrm>
          <a:prstGeom prst="rect">
            <a:avLst/>
          </a:prstGeom>
          <a:noFill/>
        </p:spPr>
        <p:txBody>
          <a:bodyPr wrap="square" anchor="t">
            <a:spAutoFit/>
          </a:bodyPr>
          <a:lstStyle/>
          <a:p>
            <a:pPr lvl="0">
              <a:defRPr/>
            </a:pPr>
            <a:r>
              <a:rPr lang="en-US" sz="1800" b="1" kern="0" spc="-100" dirty="0">
                <a:solidFill>
                  <a:srgbClr val="000000"/>
                </a:solidFill>
                <a:latin typeface="한컴 윤고딕 760"/>
                <a:ea typeface="한컴 윤고딕 760"/>
                <a:cs typeface="NanumSquare ExtraBold"/>
              </a:rPr>
              <a:t>#2 </a:t>
            </a:r>
            <a:r>
              <a:rPr lang="ja-JP" altLang="en-US" sz="1800" b="1" kern="0" spc="-100" dirty="0">
                <a:solidFill>
                  <a:srgbClr val="000000"/>
                </a:solidFill>
                <a:latin typeface="한컴 윤고딕 760"/>
                <a:ea typeface="한컴 윤고딕 760"/>
                <a:cs typeface="NanumSquare ExtraBold"/>
              </a:rPr>
              <a:t>様々なツールを活用した協業能力の向上</a:t>
            </a:r>
            <a:endParaRPr lang="ko-KR" altLang="en-US" sz="1800" b="1" kern="0" spc="-100" dirty="0">
              <a:solidFill>
                <a:srgbClr val="000000"/>
              </a:solidFill>
              <a:latin typeface="한컴 윤고딕 760"/>
              <a:ea typeface="한컴 윤고딕 760"/>
              <a:cs typeface="NanumSquare ExtraBold"/>
            </a:endParaRPr>
          </a:p>
        </p:txBody>
      </p:sp>
      <p:sp>
        <p:nvSpPr>
          <p:cNvPr id="18" name="Object 18"/>
          <p:cNvSpPr txBox="1"/>
          <p:nvPr/>
        </p:nvSpPr>
        <p:spPr>
          <a:xfrm>
            <a:off x="657833" y="5513685"/>
            <a:ext cx="4293685" cy="830997"/>
          </a:xfrm>
          <a:prstGeom prst="rect">
            <a:avLst/>
          </a:prstGeom>
          <a:noFill/>
        </p:spPr>
        <p:txBody>
          <a:bodyPr wrap="square" anchor="t">
            <a:spAutoFit/>
          </a:bodyPr>
          <a:lstStyle/>
          <a:p>
            <a:pPr lvl="0">
              <a:defRPr/>
            </a:pPr>
            <a:r>
              <a:rPr lang="ja-JP" altLang="en-US" sz="1200" i="0" dirty="0">
                <a:solidFill>
                  <a:srgbClr val="000000"/>
                </a:solidFill>
                <a:effectLst/>
                <a:latin typeface="한컴 윤고딕 760"/>
              </a:rPr>
              <a:t>本プロジェクトは実際にサービスする目的ではなく学習のために製作されました。実際に必要な注文</a:t>
            </a:r>
            <a:r>
              <a:rPr lang="en-US" altLang="ja-JP" sz="1200" i="0" dirty="0">
                <a:solidFill>
                  <a:srgbClr val="000000"/>
                </a:solidFill>
                <a:effectLst/>
                <a:latin typeface="한컴 윤고딕 760"/>
              </a:rPr>
              <a:t>·</a:t>
            </a:r>
            <a:r>
              <a:rPr lang="ja-JP" altLang="en-US" sz="1200" i="0" dirty="0">
                <a:solidFill>
                  <a:srgbClr val="000000"/>
                </a:solidFill>
                <a:effectLst/>
                <a:latin typeface="한컴 윤고딕 760"/>
              </a:rPr>
              <a:t>配送機能が抜けています。 これにより、使用する目的でプロジェクトが</a:t>
            </a:r>
            <a:r>
              <a:rPr lang="ko-KR" altLang="en-US" sz="1200" i="0" dirty="0">
                <a:solidFill>
                  <a:srgbClr val="000000"/>
                </a:solidFill>
                <a:effectLst/>
                <a:latin typeface="한컴 윤고딕 760"/>
              </a:rPr>
              <a:t>補完</a:t>
            </a:r>
            <a:r>
              <a:rPr lang="ja-JP" altLang="en-US" sz="1200" i="0" dirty="0">
                <a:solidFill>
                  <a:srgbClr val="000000"/>
                </a:solidFill>
                <a:effectLst/>
                <a:latin typeface="한컴 윤고딕 760"/>
              </a:rPr>
              <a:t>になる必要がある場合は、注文および配送機能の追加が必要になります。</a:t>
            </a:r>
            <a:endParaRPr lang="ko-KR" altLang="en-US" sz="1200" dirty="0">
              <a:solidFill>
                <a:srgbClr val="000000"/>
              </a:solidFill>
              <a:latin typeface="한컴 윤고딕 760"/>
              <a:ea typeface="한컴 윤고딕 760"/>
              <a:cs typeface="Gmarket Sans Medium"/>
            </a:endParaRPr>
          </a:p>
        </p:txBody>
      </p:sp>
      <p:sp>
        <p:nvSpPr>
          <p:cNvPr id="19" name="Object 19"/>
          <p:cNvSpPr txBox="1"/>
          <p:nvPr/>
        </p:nvSpPr>
        <p:spPr>
          <a:xfrm>
            <a:off x="663181" y="4870169"/>
            <a:ext cx="4518419" cy="646331"/>
          </a:xfrm>
          <a:prstGeom prst="rect">
            <a:avLst/>
          </a:prstGeom>
          <a:noFill/>
        </p:spPr>
        <p:txBody>
          <a:bodyPr wrap="square" anchor="t">
            <a:spAutoFit/>
          </a:bodyPr>
          <a:lstStyle/>
          <a:p>
            <a:pPr lvl="0">
              <a:defRPr/>
            </a:pPr>
            <a:r>
              <a:rPr lang="en-US" sz="1800" b="1" kern="0" spc="-100" dirty="0">
                <a:solidFill>
                  <a:srgbClr val="000000"/>
                </a:solidFill>
                <a:latin typeface="한컴 윤고딕 760"/>
                <a:ea typeface="한컴 윤고딕 760"/>
                <a:cs typeface="NanumSquare ExtraBold"/>
              </a:rPr>
              <a:t>#3</a:t>
            </a:r>
            <a:r>
              <a:rPr lang="ko-KR" altLang="en-US" sz="1800" b="1" kern="0" spc="-100" dirty="0">
                <a:solidFill>
                  <a:srgbClr val="000000"/>
                </a:solidFill>
                <a:latin typeface="한컴 윤고딕 760"/>
                <a:ea typeface="한컴 윤고딕 760"/>
                <a:cs typeface="NanumSquare ExtraBold"/>
              </a:rPr>
              <a:t> </a:t>
            </a:r>
            <a:r>
              <a:rPr lang="ja-JP" altLang="en-US" b="1" kern="0" spc="-100" dirty="0">
                <a:solidFill>
                  <a:srgbClr val="000000"/>
                </a:solidFill>
                <a:latin typeface="한컴 윤고딕 760"/>
                <a:ea typeface="한컴 윤고딕 760"/>
                <a:cs typeface="NanumSquare ExtraBold"/>
              </a:rPr>
              <a:t>実際に</a:t>
            </a:r>
            <a:r>
              <a:rPr lang="ja-JP" altLang="en-US" sz="1800" b="1" kern="0" spc="-100" dirty="0">
                <a:solidFill>
                  <a:srgbClr val="000000"/>
                </a:solidFill>
                <a:latin typeface="한컴 윤고딕 760"/>
                <a:ea typeface="한컴 윤고딕 760"/>
                <a:cs typeface="NanumSquare ExtraBold"/>
              </a:rPr>
              <a:t>サービスの際、</a:t>
            </a:r>
            <a:r>
              <a:rPr lang="ja-JP" altLang="en-US" b="1" i="0" dirty="0">
                <a:solidFill>
                  <a:srgbClr val="000000"/>
                </a:solidFill>
                <a:effectLst/>
                <a:latin typeface="noto"/>
              </a:rPr>
              <a:t>注文</a:t>
            </a:r>
            <a:r>
              <a:rPr lang="en-US" altLang="ja-JP" b="1" i="0" dirty="0">
                <a:solidFill>
                  <a:srgbClr val="000000"/>
                </a:solidFill>
                <a:effectLst/>
                <a:latin typeface="noto"/>
              </a:rPr>
              <a:t>·</a:t>
            </a:r>
            <a:r>
              <a:rPr lang="ja-JP" altLang="en-US" b="1" i="0" dirty="0">
                <a:solidFill>
                  <a:srgbClr val="000000"/>
                </a:solidFill>
                <a:effectLst/>
                <a:latin typeface="noto"/>
              </a:rPr>
              <a:t>配送機能の</a:t>
            </a:r>
            <a:endParaRPr lang="en-US" altLang="ja-JP" b="1" i="0" dirty="0">
              <a:solidFill>
                <a:srgbClr val="000000"/>
              </a:solidFill>
              <a:effectLst/>
              <a:latin typeface="noto"/>
            </a:endParaRPr>
          </a:p>
          <a:p>
            <a:pPr lvl="0">
              <a:defRPr/>
            </a:pPr>
            <a:r>
              <a:rPr lang="ja-JP" altLang="en-US" b="1" i="0" dirty="0">
                <a:solidFill>
                  <a:srgbClr val="000000"/>
                </a:solidFill>
                <a:effectLst/>
                <a:latin typeface="noto"/>
              </a:rPr>
              <a:t>追加が必要</a:t>
            </a:r>
            <a:endParaRPr lang="ko-KR" altLang="en-US" sz="1800" b="1" kern="0" spc="-100" dirty="0">
              <a:solidFill>
                <a:srgbClr val="000000"/>
              </a:solidFill>
              <a:latin typeface="한컴 윤고딕 760"/>
              <a:ea typeface="한컴 윤고딕 760"/>
              <a:cs typeface="NanumSquare ExtraBold"/>
            </a:endParaRPr>
          </a:p>
        </p:txBody>
      </p:sp>
      <p:sp>
        <p:nvSpPr>
          <p:cNvPr id="20" name="Object 20"/>
          <p:cNvSpPr txBox="1"/>
          <p:nvPr/>
        </p:nvSpPr>
        <p:spPr>
          <a:xfrm>
            <a:off x="671036" y="949210"/>
            <a:ext cx="3698405" cy="815608"/>
          </a:xfrm>
          <a:prstGeom prst="rect">
            <a:avLst/>
          </a:prstGeom>
          <a:noFill/>
        </p:spPr>
        <p:txBody>
          <a:bodyPr wrap="square" anchor="t">
            <a:spAutoFit/>
          </a:bodyPr>
          <a:lstStyle/>
          <a:p>
            <a:pPr lvl="0">
              <a:defRPr/>
            </a:pPr>
            <a:r>
              <a:rPr lang="en-US" sz="2900" kern="0" spc="-400" dirty="0">
                <a:solidFill>
                  <a:srgbClr val="60B0B6"/>
                </a:solidFill>
                <a:latin typeface="한컴 윤고딕 760"/>
                <a:ea typeface="한컴 윤고딕 760"/>
                <a:cs typeface="Gmarket Sans Bold"/>
              </a:rPr>
              <a:t>#</a:t>
            </a:r>
            <a:r>
              <a:rPr lang="ko-KR" altLang="en-US" sz="2900" kern="0" spc="-400" dirty="0">
                <a:solidFill>
                  <a:srgbClr val="60B0B6"/>
                </a:solidFill>
                <a:latin typeface="한컴 윤고딕 760"/>
                <a:ea typeface="한컴 윤고딕 760"/>
                <a:cs typeface="Gmarket Sans Bold"/>
              </a:rPr>
              <a:t>考察</a:t>
            </a:r>
          </a:p>
          <a:p>
            <a:pPr lvl="0">
              <a:defRPr/>
            </a:pPr>
            <a:endParaRPr lang="en-US" dirty="0">
              <a:latin typeface="한컴 윤고딕 760"/>
              <a:ea typeface="한컴 윤고딕 760"/>
            </a:endParaRPr>
          </a:p>
        </p:txBody>
      </p:sp>
      <p:grpSp>
        <p:nvGrpSpPr>
          <p:cNvPr id="1006" name="그룹 1006"/>
          <p:cNvGrpSpPr/>
          <p:nvPr/>
        </p:nvGrpSpPr>
        <p:grpSpPr>
          <a:xfrm>
            <a:off x="2590800" y="3120445"/>
            <a:ext cx="5116212" cy="60935"/>
            <a:chOff x="3003151" y="3441158"/>
            <a:chExt cx="5642045" cy="67198"/>
          </a:xfrm>
        </p:grpSpPr>
        <p:pic>
          <p:nvPicPr>
            <p:cNvPr id="26" name="Object 25"/>
            <p:cNvPicPr>
              <a:picLocks noChangeAspect="1"/>
            </p:cNvPicPr>
            <p:nvPr/>
          </p:nvPicPr>
          <p:blipFill rotWithShape="1">
            <a:blip r:embed="rId2"/>
            <a:stretch>
              <a:fillRect/>
            </a:stretch>
          </p:blipFill>
          <p:spPr>
            <a:xfrm rot="16200000">
              <a:off x="3003151" y="3441158"/>
              <a:ext cx="5642045" cy="67198"/>
            </a:xfrm>
            <a:prstGeom prst="rect">
              <a:avLst/>
            </a:prstGeom>
          </p:spPr>
        </p:pic>
      </p:grpSp>
      <p:grpSp>
        <p:nvGrpSpPr>
          <p:cNvPr id="1007" name="그룹 1002"/>
          <p:cNvGrpSpPr/>
          <p:nvPr/>
        </p:nvGrpSpPr>
        <p:grpSpPr>
          <a:xfrm>
            <a:off x="5966631" y="3429000"/>
            <a:ext cx="5691969" cy="54051"/>
            <a:chOff x="6512971" y="3843675"/>
            <a:chExt cx="6276977" cy="59607"/>
          </a:xfrm>
        </p:grpSpPr>
        <p:pic>
          <p:nvPicPr>
            <p:cNvPr id="1008" name="Object 7"/>
            <p:cNvPicPr>
              <a:picLocks noChangeAspect="1"/>
            </p:cNvPicPr>
            <p:nvPr/>
          </p:nvPicPr>
          <p:blipFill rotWithShape="1">
            <a:blip r:embed="rId3"/>
            <a:stretch>
              <a:fillRect/>
            </a:stretch>
          </p:blipFill>
          <p:spPr>
            <a:xfrm rot="16200000">
              <a:off x="6512971" y="3843675"/>
              <a:ext cx="6276977" cy="59607"/>
            </a:xfrm>
            <a:prstGeom prst="rect">
              <a:avLst/>
            </a:prstGeom>
          </p:spPr>
        </p:pic>
      </p:grpSp>
      <p:pic>
        <p:nvPicPr>
          <p:cNvPr id="1013" name="Picture 4"/>
          <p:cNvPicPr/>
          <p:nvPr/>
        </p:nvPicPr>
        <p:blipFill rotWithShape="1">
          <a:blip r:embed="rId4"/>
          <a:stretch>
            <a:fillRect/>
          </a:stretch>
        </p:blipFill>
        <p:spPr>
          <a:xfrm>
            <a:off x="5448027" y="592815"/>
            <a:ext cx="2842533" cy="1296162"/>
          </a:xfrm>
          <a:prstGeom prst="rect">
            <a:avLst/>
          </a:prstGeom>
          <a:effectLst>
            <a:softEdge rad="127000"/>
          </a:effectLst>
        </p:spPr>
      </p:pic>
      <p:pic>
        <p:nvPicPr>
          <p:cNvPr id="1016" name="그림 1015"/>
          <p:cNvPicPr>
            <a:picLocks noChangeAspect="1"/>
          </p:cNvPicPr>
          <p:nvPr/>
        </p:nvPicPr>
        <p:blipFill rotWithShape="1">
          <a:blip r:embed="rId5"/>
          <a:stretch>
            <a:fillRect/>
          </a:stretch>
        </p:blipFill>
        <p:spPr>
          <a:xfrm>
            <a:off x="5410200" y="3200400"/>
            <a:ext cx="2880360" cy="1219200"/>
          </a:xfrm>
          <a:prstGeom prst="rect">
            <a:avLst/>
          </a:prstGeom>
          <a:effectLst>
            <a:softEdge rad="127000"/>
          </a:effectLst>
        </p:spPr>
      </p:pic>
      <p:pic>
        <p:nvPicPr>
          <p:cNvPr id="1017" name="그림 1016"/>
          <p:cNvPicPr>
            <a:picLocks noChangeAspect="1"/>
          </p:cNvPicPr>
          <p:nvPr/>
        </p:nvPicPr>
        <p:blipFill rotWithShape="1">
          <a:blip r:embed="rId6"/>
          <a:stretch>
            <a:fillRect/>
          </a:stretch>
        </p:blipFill>
        <p:spPr>
          <a:xfrm>
            <a:off x="5448027" y="4499565"/>
            <a:ext cx="2842533" cy="1231458"/>
          </a:xfrm>
          <a:prstGeom prst="rect">
            <a:avLst/>
          </a:prstGeom>
          <a:effectLst>
            <a:softEdge rad="127000"/>
          </a:effectLst>
        </p:spPr>
      </p:pic>
      <p:pic>
        <p:nvPicPr>
          <p:cNvPr id="3" name="그림 2">
            <a:extLst>
              <a:ext uri="{FF2B5EF4-FFF2-40B4-BE49-F238E27FC236}">
                <a16:creationId xmlns:a16="http://schemas.microsoft.com/office/drawing/2014/main" id="{D966A2E5-319B-9DA9-0971-EAB96D5A120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448027" y="1908027"/>
            <a:ext cx="2842533" cy="1231458"/>
          </a:xfrm>
          <a:prstGeom prst="rect">
            <a:avLst/>
          </a:prstGeom>
        </p:spPr>
      </p:pic>
      <p:sp>
        <p:nvSpPr>
          <p:cNvPr id="22" name="Object 22">
            <a:extLst>
              <a:ext uri="{FF2B5EF4-FFF2-40B4-BE49-F238E27FC236}">
                <a16:creationId xmlns:a16="http://schemas.microsoft.com/office/drawing/2014/main" id="{25375ADC-6044-454D-9DB4-410C53E51DAE}"/>
              </a:ext>
            </a:extLst>
          </p:cNvPr>
          <p:cNvSpPr txBox="1"/>
          <p:nvPr/>
        </p:nvSpPr>
        <p:spPr>
          <a:xfrm>
            <a:off x="8669935" y="609600"/>
            <a:ext cx="931265" cy="246221"/>
          </a:xfrm>
          <a:prstGeom prst="rect">
            <a:avLst/>
          </a:prstGeom>
          <a:noFill/>
        </p:spPr>
        <p:txBody>
          <a:bodyPr wrap="square" anchor="t">
            <a:spAutoFit/>
          </a:bodyPr>
          <a:lstStyle/>
          <a:p>
            <a:pPr marL="0" lvl="0" indent="0" algn="r" defTabSz="914400" rtl="0" eaLnBrk="1" latinLnBrk="0" hangingPunct="1">
              <a:lnSpc>
                <a:spcPct val="100000"/>
              </a:lnSpc>
              <a:spcBef>
                <a:spcPts val="0"/>
              </a:spcBef>
              <a:spcAft>
                <a:spcPts val="0"/>
              </a:spcAft>
              <a:buNone/>
              <a:defRPr/>
            </a:pPr>
            <a:r>
              <a:rPr kumimoji="0" lang="en-US" sz="1000" b="0" i="0" u="none" strike="noStrike" kern="1200" cap="none" spc="0" normalizeH="0" baseline="0" dirty="0">
                <a:solidFill>
                  <a:srgbClr val="60B0B6"/>
                </a:solidFill>
                <a:latin typeface="한컴 윤고딕 760"/>
                <a:ea typeface="한컴 윤고딕 760"/>
                <a:cs typeface="S-Core Dream 5 Medium"/>
              </a:rPr>
              <a:t>04. </a:t>
            </a:r>
            <a:r>
              <a:rPr kumimoji="0" lang="ja-JP" altLang="en-US" sz="1000" b="0" i="0" u="none" strike="noStrike" kern="1200" cap="none" spc="0" normalizeH="0" baseline="0" dirty="0">
                <a:solidFill>
                  <a:srgbClr val="60B0B6"/>
                </a:solidFill>
                <a:latin typeface="한컴 윤고딕 760"/>
                <a:ea typeface="한컴 윤고딕 760"/>
                <a:cs typeface="S-Core Dream 5 Medium"/>
              </a:rPr>
              <a:t>その他</a:t>
            </a:r>
            <a:endParaRPr kumimoji="0" lang="ko-KR" altLang="en-US" sz="1000" b="0" i="0" u="none" strike="noStrike" kern="1200" cap="none" spc="0" normalizeH="0" baseline="0" dirty="0">
              <a:solidFill>
                <a:srgbClr val="60B0B6"/>
              </a:solidFill>
              <a:latin typeface="한컴 윤고딕 760"/>
              <a:ea typeface="한컴 윤고딕 760"/>
              <a:cs typeface="S-Core Dream 5 Medium"/>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Object 5"/>
          <p:cNvSpPr txBox="1"/>
          <p:nvPr/>
        </p:nvSpPr>
        <p:spPr>
          <a:xfrm>
            <a:off x="2328978" y="3030671"/>
            <a:ext cx="5248041" cy="1231106"/>
          </a:xfrm>
          <a:prstGeom prst="rect">
            <a:avLst/>
          </a:prstGeom>
          <a:noFill/>
        </p:spPr>
        <p:txBody>
          <a:bodyPr wrap="square" anchor="t">
            <a:spAutoFit/>
          </a:bodyPr>
          <a:lstStyle/>
          <a:p>
            <a:pPr lvl="0" algn="ctr">
              <a:defRPr/>
            </a:pPr>
            <a:r>
              <a:rPr lang="ja-JP" altLang="en-US" sz="3700" kern="0" spc="-200" dirty="0">
                <a:solidFill>
                  <a:srgbClr val="60B0B6"/>
                </a:solidFill>
                <a:latin typeface="한컴 윤고딕 760"/>
                <a:ea typeface="한컴 윤고딕 760"/>
                <a:cs typeface="S-Core Dream 6 Bold"/>
              </a:rPr>
              <a:t>ご覧くださって</a:t>
            </a:r>
            <a:endParaRPr lang="en-US" altLang="ja-JP" sz="3700" kern="0" spc="-200" dirty="0">
              <a:solidFill>
                <a:srgbClr val="60B0B6"/>
              </a:solidFill>
              <a:latin typeface="한컴 윤고딕 760"/>
              <a:ea typeface="한컴 윤고딕 760"/>
              <a:cs typeface="S-Core Dream 6 Bold"/>
            </a:endParaRPr>
          </a:p>
          <a:p>
            <a:pPr lvl="0" algn="ctr">
              <a:defRPr/>
            </a:pPr>
            <a:r>
              <a:rPr lang="ja-JP" altLang="en-US" sz="3700" kern="0" spc="-200" dirty="0">
                <a:solidFill>
                  <a:srgbClr val="60B0B6"/>
                </a:solidFill>
                <a:latin typeface="한컴 윤고딕 760"/>
                <a:ea typeface="한컴 윤고딕 760"/>
                <a:cs typeface="S-Core Dream 6 Bold"/>
              </a:rPr>
              <a:t>ありがとうございます。</a:t>
            </a:r>
            <a:endParaRPr lang="en-US" altLang="ko-KR" sz="3700" kern="0" spc="-200" dirty="0">
              <a:solidFill>
                <a:srgbClr val="60B0B6"/>
              </a:solidFill>
              <a:latin typeface="한컴 윤고딕 760"/>
              <a:ea typeface="한컴 윤고딕 760"/>
              <a:cs typeface="S-Core Dream 6 Bold"/>
            </a:endParaRPr>
          </a:p>
        </p:txBody>
      </p:sp>
      <p:sp>
        <p:nvSpPr>
          <p:cNvPr id="16" name="Object 16"/>
          <p:cNvSpPr txBox="1"/>
          <p:nvPr/>
        </p:nvSpPr>
        <p:spPr>
          <a:xfrm>
            <a:off x="4706870" y="2483561"/>
            <a:ext cx="558804" cy="461665"/>
          </a:xfrm>
          <a:prstGeom prst="rect">
            <a:avLst/>
          </a:prstGeom>
          <a:noFill/>
        </p:spPr>
        <p:txBody>
          <a:bodyPr wrap="square" anchor="t">
            <a:spAutoFit/>
          </a:bodyPr>
          <a:lstStyle/>
          <a:p>
            <a:pPr lvl="0">
              <a:defRPr/>
            </a:pPr>
            <a:r>
              <a:rPr lang="en-US" sz="1200" kern="0" spc="-100" dirty="0">
                <a:solidFill>
                  <a:srgbClr val="FFFFFF"/>
                </a:solidFill>
                <a:latin typeface="한컴 윤고딕 760"/>
                <a:ea typeface="한컴 윤고딕 760"/>
                <a:cs typeface="S-Core Dream 3 Light"/>
              </a:rPr>
              <a:t>LUCY</a:t>
            </a:r>
          </a:p>
          <a:p>
            <a:pPr lvl="0">
              <a:defRPr/>
            </a:pPr>
            <a:endParaRPr lang="en-US" sz="1200" dirty="0">
              <a:latin typeface="한컴 윤고딕 760"/>
              <a:ea typeface="한컴 윤고딕 760"/>
            </a:endParaRPr>
          </a:p>
        </p:txBody>
      </p:sp>
      <p:sp>
        <p:nvSpPr>
          <p:cNvPr id="21" name="Object 21"/>
          <p:cNvSpPr txBox="1"/>
          <p:nvPr/>
        </p:nvSpPr>
        <p:spPr>
          <a:xfrm>
            <a:off x="1950048" y="2859782"/>
            <a:ext cx="1348219" cy="1110238"/>
          </a:xfrm>
          <a:prstGeom prst="rect">
            <a:avLst/>
          </a:prstGeom>
          <a:noFill/>
        </p:spPr>
        <p:txBody>
          <a:bodyPr wrap="square" anchor="t">
            <a:spAutoFit/>
          </a:bodyPr>
          <a:lstStyle/>
          <a:p>
            <a:pPr lvl="0" algn="ctr">
              <a:defRPr/>
            </a:pPr>
            <a:r>
              <a:rPr lang="en-US" sz="6700" kern="0" spc="-300">
                <a:solidFill>
                  <a:srgbClr val="FFFFFF"/>
                </a:solidFill>
                <a:latin typeface="한컴 윤고딕 760"/>
                <a:ea typeface="한컴 윤고딕 760"/>
                <a:cs typeface="S-Core Dream 6 Bold"/>
              </a:rPr>
              <a:t>0</a:t>
            </a:r>
            <a:r>
              <a:rPr lang="en-US" altLang="ko-KR" sz="6700" kern="0" spc="-300">
                <a:solidFill>
                  <a:srgbClr val="FFFFFF"/>
                </a:solidFill>
                <a:latin typeface="한컴 윤고딕 760"/>
                <a:ea typeface="한컴 윤고딕 760"/>
                <a:cs typeface="S-Core Dream 6 Bold"/>
              </a:rPr>
              <a:t>4</a:t>
            </a:r>
          </a:p>
        </p:txBody>
      </p:sp>
      <p:grpSp>
        <p:nvGrpSpPr>
          <p:cNvPr id="1007" name="그룹 1002"/>
          <p:cNvGrpSpPr/>
          <p:nvPr/>
        </p:nvGrpSpPr>
        <p:grpSpPr>
          <a:xfrm>
            <a:off x="7954795" y="228600"/>
            <a:ext cx="808204" cy="776278"/>
            <a:chOff x="9168833" y="1211868"/>
            <a:chExt cx="891270" cy="856063"/>
          </a:xfrm>
        </p:grpSpPr>
        <p:pic>
          <p:nvPicPr>
            <p:cNvPr id="1008" name="Object 10"/>
            <p:cNvPicPr>
              <a:picLocks noChangeAspect="1"/>
            </p:cNvPicPr>
            <p:nvPr/>
          </p:nvPicPr>
          <p:blipFill rotWithShape="1">
            <a:blip r:embed="rId2"/>
            <a:stretch>
              <a:fillRect/>
            </a:stretch>
          </p:blipFill>
          <p:spPr>
            <a:xfrm>
              <a:off x="9168833" y="1211868"/>
              <a:ext cx="891270" cy="856063"/>
            </a:xfrm>
            <a:prstGeom prst="rect">
              <a:avLst/>
            </a:prstGeom>
          </p:spPr>
        </p:pic>
      </p:grpSp>
      <p:grpSp>
        <p:nvGrpSpPr>
          <p:cNvPr id="10" name="그룹 1003">
            <a:extLst>
              <a:ext uri="{FF2B5EF4-FFF2-40B4-BE49-F238E27FC236}">
                <a16:creationId xmlns:a16="http://schemas.microsoft.com/office/drawing/2014/main" id="{EA54D1E3-1797-4209-94B4-98596F5F08F0}"/>
              </a:ext>
            </a:extLst>
          </p:cNvPr>
          <p:cNvGrpSpPr/>
          <p:nvPr/>
        </p:nvGrpSpPr>
        <p:grpSpPr>
          <a:xfrm>
            <a:off x="4242419" y="2478995"/>
            <a:ext cx="1195223" cy="349913"/>
            <a:chOff x="4108082" y="2668309"/>
            <a:chExt cx="1318066" cy="385877"/>
          </a:xfrm>
        </p:grpSpPr>
        <p:pic>
          <p:nvPicPr>
            <p:cNvPr id="11" name="Object 12">
              <a:extLst>
                <a:ext uri="{FF2B5EF4-FFF2-40B4-BE49-F238E27FC236}">
                  <a16:creationId xmlns:a16="http://schemas.microsoft.com/office/drawing/2014/main" id="{2C17F19D-8CBF-4E40-8E18-26AEF84D3BEB}"/>
                </a:ext>
              </a:extLst>
            </p:cNvPr>
            <p:cNvPicPr>
              <a:picLocks noChangeAspect="1"/>
            </p:cNvPicPr>
            <p:nvPr/>
          </p:nvPicPr>
          <p:blipFill rotWithShape="1">
            <a:blip r:embed="rId3"/>
            <a:stretch>
              <a:fillRect/>
            </a:stretch>
          </p:blipFill>
          <p:spPr>
            <a:xfrm>
              <a:off x="3485741" y="2494880"/>
              <a:ext cx="2636132" cy="771755"/>
            </a:xfrm>
            <a:prstGeom prst="rect">
              <a:avLst/>
            </a:prstGeom>
          </p:spPr>
        </p:pic>
        <p:pic>
          <p:nvPicPr>
            <p:cNvPr id="12" name="Object 13">
              <a:extLst>
                <a:ext uri="{FF2B5EF4-FFF2-40B4-BE49-F238E27FC236}">
                  <a16:creationId xmlns:a16="http://schemas.microsoft.com/office/drawing/2014/main" id="{984003FB-9661-424D-81A2-536D0EB98C75}"/>
                </a:ext>
              </a:extLst>
            </p:cNvPr>
            <p:cNvPicPr>
              <a:picLocks noChangeAspect="1"/>
            </p:cNvPicPr>
            <p:nvPr/>
          </p:nvPicPr>
          <p:blipFill rotWithShape="1">
            <a:blip r:embed="rId4"/>
            <a:stretch>
              <a:fillRect/>
            </a:stretch>
          </p:blipFill>
          <p:spPr>
            <a:xfrm>
              <a:off x="4108082" y="2668309"/>
              <a:ext cx="1318066" cy="385877"/>
            </a:xfrm>
            <a:prstGeom prst="rect">
              <a:avLst/>
            </a:prstGeom>
          </p:spPr>
        </p:pic>
      </p:grpSp>
      <p:sp>
        <p:nvSpPr>
          <p:cNvPr id="15" name="Object 16">
            <a:extLst>
              <a:ext uri="{FF2B5EF4-FFF2-40B4-BE49-F238E27FC236}">
                <a16:creationId xmlns:a16="http://schemas.microsoft.com/office/drawing/2014/main" id="{645DDAB2-A940-41F0-8942-79679035CE37}"/>
              </a:ext>
            </a:extLst>
          </p:cNvPr>
          <p:cNvSpPr txBox="1"/>
          <p:nvPr/>
        </p:nvSpPr>
        <p:spPr>
          <a:xfrm>
            <a:off x="4570568" y="2512869"/>
            <a:ext cx="617323" cy="430887"/>
          </a:xfrm>
          <a:prstGeom prst="rect">
            <a:avLst/>
          </a:prstGeom>
          <a:noFill/>
        </p:spPr>
        <p:txBody>
          <a:bodyPr wrap="square" anchor="t">
            <a:spAutoFit/>
          </a:bodyPr>
          <a:lstStyle/>
          <a:p>
            <a:pPr lvl="0">
              <a:defRPr/>
            </a:pPr>
            <a:r>
              <a:rPr lang="en-US" sz="1100" kern="0" spc="-100" dirty="0">
                <a:solidFill>
                  <a:srgbClr val="FFFFFF"/>
                </a:solidFill>
                <a:latin typeface="한컴 윤고딕 760"/>
                <a:ea typeface="한컴 윤고딕 760"/>
                <a:cs typeface="S-Core Dream 3 Light"/>
              </a:rPr>
              <a:t>LUCY</a:t>
            </a:r>
          </a:p>
          <a:p>
            <a:pPr lvl="0">
              <a:defRPr/>
            </a:pPr>
            <a:endParaRPr lang="en-US" sz="1100" dirty="0">
              <a:latin typeface="한컴 윤고딕 760"/>
              <a:ea typeface="한컴 윤고딕 760"/>
            </a:endParaRPr>
          </a:p>
        </p:txBody>
      </p:sp>
    </p:spTree>
    <p:extLst>
      <p:ext uri="{BB962C8B-B14F-4D97-AF65-F5344CB8AC3E}">
        <p14:creationId xmlns:p14="http://schemas.microsoft.com/office/powerpoint/2010/main" val="37091340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1001" name="그룹 1001"/>
          <p:cNvGrpSpPr/>
          <p:nvPr/>
        </p:nvGrpSpPr>
        <p:grpSpPr>
          <a:xfrm>
            <a:off x="2598903" y="632098"/>
            <a:ext cx="54051" cy="5691969"/>
            <a:chOff x="2752242" y="697064"/>
            <a:chExt cx="59607" cy="6276977"/>
          </a:xfrm>
        </p:grpSpPr>
        <p:pic>
          <p:nvPicPr>
            <p:cNvPr id="3" name="Object 2"/>
            <p:cNvPicPr>
              <a:picLocks noChangeAspect="1"/>
            </p:cNvPicPr>
            <p:nvPr/>
          </p:nvPicPr>
          <p:blipFill rotWithShape="1">
            <a:blip r:embed="rId2"/>
            <a:stretch>
              <a:fillRect/>
            </a:stretch>
          </p:blipFill>
          <p:spPr>
            <a:xfrm rot="16200000">
              <a:off x="-356443" y="3805749"/>
              <a:ext cx="6276977" cy="59607"/>
            </a:xfrm>
            <a:prstGeom prst="rect">
              <a:avLst/>
            </a:prstGeom>
          </p:spPr>
        </p:pic>
      </p:grpSp>
      <p:sp>
        <p:nvSpPr>
          <p:cNvPr id="5" name="Object 5"/>
          <p:cNvSpPr txBox="1"/>
          <p:nvPr/>
        </p:nvSpPr>
        <p:spPr>
          <a:xfrm>
            <a:off x="3793002" y="2897767"/>
            <a:ext cx="1376757" cy="707886"/>
          </a:xfrm>
          <a:prstGeom prst="rect">
            <a:avLst/>
          </a:prstGeom>
          <a:noFill/>
        </p:spPr>
        <p:txBody>
          <a:bodyPr wrap="square" anchor="t">
            <a:spAutoFit/>
          </a:bodyPr>
          <a:lstStyle/>
          <a:p>
            <a:pPr lvl="0">
              <a:defRPr/>
            </a:pPr>
            <a:r>
              <a:rPr lang="ko-KR" altLang="en-US" sz="4000" kern="0" spc="-100" dirty="0">
                <a:solidFill>
                  <a:srgbClr val="60B0B6"/>
                </a:solidFill>
                <a:latin typeface="한컴 윤고딕 760"/>
                <a:ea typeface="한컴 윤고딕 760"/>
                <a:cs typeface="S-Core Dream 6 Bold"/>
              </a:rPr>
              <a:t>概要</a:t>
            </a:r>
            <a:endParaRPr lang="en-US" altLang="ko-KR" sz="4000" kern="0" spc="-100" dirty="0">
              <a:solidFill>
                <a:srgbClr val="60B0B6"/>
              </a:solidFill>
              <a:latin typeface="한컴 윤고딕 760"/>
              <a:ea typeface="한컴 윤고딕 760"/>
              <a:cs typeface="S-Core Dream 6 Bold"/>
            </a:endParaRPr>
          </a:p>
        </p:txBody>
      </p:sp>
      <p:grpSp>
        <p:nvGrpSpPr>
          <p:cNvPr id="1002" name="그룹 1002"/>
          <p:cNvGrpSpPr/>
          <p:nvPr/>
        </p:nvGrpSpPr>
        <p:grpSpPr>
          <a:xfrm>
            <a:off x="6009135" y="3485448"/>
            <a:ext cx="5691969" cy="54051"/>
            <a:chOff x="6512971" y="3843675"/>
            <a:chExt cx="6276977" cy="59607"/>
          </a:xfrm>
        </p:grpSpPr>
        <p:pic>
          <p:nvPicPr>
            <p:cNvPr id="8" name="Object 7"/>
            <p:cNvPicPr>
              <a:picLocks noChangeAspect="1"/>
            </p:cNvPicPr>
            <p:nvPr/>
          </p:nvPicPr>
          <p:blipFill rotWithShape="1">
            <a:blip r:embed="rId2"/>
            <a:stretch>
              <a:fillRect/>
            </a:stretch>
          </p:blipFill>
          <p:spPr>
            <a:xfrm rot="16200000">
              <a:off x="6512971" y="3843675"/>
              <a:ext cx="6276977" cy="59607"/>
            </a:xfrm>
            <a:prstGeom prst="rect">
              <a:avLst/>
            </a:prstGeom>
          </p:spPr>
        </p:pic>
      </p:grpSp>
      <p:sp>
        <p:nvSpPr>
          <p:cNvPr id="10" name="Object 10"/>
          <p:cNvSpPr txBox="1"/>
          <p:nvPr/>
        </p:nvSpPr>
        <p:spPr>
          <a:xfrm>
            <a:off x="3855331" y="4152226"/>
            <a:ext cx="3253327" cy="338554"/>
          </a:xfrm>
          <a:prstGeom prst="rect">
            <a:avLst/>
          </a:prstGeom>
          <a:noFill/>
        </p:spPr>
        <p:txBody>
          <a:bodyPr wrap="square" anchor="t">
            <a:spAutoFit/>
          </a:bodyPr>
          <a:lstStyle/>
          <a:p>
            <a:pPr lvl="0">
              <a:defRPr/>
            </a:pPr>
            <a:r>
              <a:rPr lang="en-US" altLang="ko-KR" sz="1600" kern="0" spc="-100" dirty="0">
                <a:solidFill>
                  <a:srgbClr val="60B0B6"/>
                </a:solidFill>
                <a:latin typeface="한컴 윤고딕 760"/>
                <a:ea typeface="한컴 윤고딕 760"/>
                <a:cs typeface="S-Core Dream 3 Light"/>
              </a:rPr>
              <a:t>LUCY</a:t>
            </a:r>
            <a:r>
              <a:rPr lang="ja-JP" altLang="en-US" sz="1600" kern="0" spc="-100" dirty="0">
                <a:solidFill>
                  <a:srgbClr val="60B0B6"/>
                </a:solidFill>
                <a:latin typeface="한컴 윤고딕 760"/>
                <a:ea typeface="한컴 윤고딕 760"/>
                <a:cs typeface="S-Core Dream 3 Light"/>
              </a:rPr>
              <a:t>のご紹介</a:t>
            </a:r>
            <a:endParaRPr lang="ko-KR" altLang="en-US" sz="1600" kern="0" spc="-100" dirty="0">
              <a:solidFill>
                <a:srgbClr val="60B0B6"/>
              </a:solidFill>
              <a:latin typeface="한컴 윤고딕 760"/>
              <a:ea typeface="한컴 윤고딕 760"/>
              <a:cs typeface="S-Core Dream 3 Light"/>
            </a:endParaRPr>
          </a:p>
        </p:txBody>
      </p:sp>
      <p:sp>
        <p:nvSpPr>
          <p:cNvPr id="11" name="Object 11"/>
          <p:cNvSpPr txBox="1"/>
          <p:nvPr/>
        </p:nvSpPr>
        <p:spPr>
          <a:xfrm>
            <a:off x="3855331" y="4538246"/>
            <a:ext cx="3397716" cy="338554"/>
          </a:xfrm>
          <a:prstGeom prst="rect">
            <a:avLst/>
          </a:prstGeom>
          <a:noFill/>
        </p:spPr>
        <p:txBody>
          <a:bodyPr wrap="square" anchor="t">
            <a:spAutoFit/>
          </a:bodyPr>
          <a:lstStyle/>
          <a:p>
            <a:pPr lvl="0">
              <a:defRPr/>
            </a:pPr>
            <a:r>
              <a:rPr lang="ja-JP" altLang="en-US" sz="1600" kern="0" spc="-100" dirty="0">
                <a:solidFill>
                  <a:srgbClr val="60B0B6"/>
                </a:solidFill>
                <a:latin typeface="한컴 윤고딕 760"/>
                <a:ea typeface="한컴 윤고딕 760"/>
                <a:cs typeface="S-Core Dream 3 Light"/>
              </a:rPr>
              <a:t>開発目的</a:t>
            </a:r>
            <a:r>
              <a:rPr lang="ko-KR" altLang="en-US" sz="1600" kern="0" spc="-100" dirty="0">
                <a:solidFill>
                  <a:srgbClr val="60B0B6"/>
                </a:solidFill>
                <a:latin typeface="한컴 윤고딕 760"/>
                <a:ea typeface="한컴 윤고딕 760"/>
                <a:cs typeface="S-Core Dream 3 Light"/>
              </a:rPr>
              <a:t>  </a:t>
            </a:r>
            <a:r>
              <a:rPr lang="ja-JP" altLang="en-US" sz="1600" kern="0" spc="-100" dirty="0">
                <a:solidFill>
                  <a:srgbClr val="60B0B6"/>
                </a:solidFill>
                <a:latin typeface="한컴 윤고딕 760"/>
                <a:ea typeface="한컴 윤고딕 760"/>
                <a:cs typeface="S-Core Dream 3 Light"/>
              </a:rPr>
              <a:t>・</a:t>
            </a:r>
            <a:r>
              <a:rPr lang="en-US" altLang="ko-KR" sz="1600" kern="0" spc="-100" dirty="0">
                <a:solidFill>
                  <a:srgbClr val="60B0B6"/>
                </a:solidFill>
                <a:latin typeface="한컴 윤고딕 760"/>
                <a:ea typeface="한컴 윤고딕 760"/>
                <a:cs typeface="S-Core Dream 3 Light"/>
              </a:rPr>
              <a:t> </a:t>
            </a:r>
            <a:r>
              <a:rPr lang="ja-JP" altLang="en-US" sz="1600" kern="0" spc="-100" dirty="0">
                <a:solidFill>
                  <a:srgbClr val="60B0B6"/>
                </a:solidFill>
                <a:latin typeface="한컴 윤고딕 760"/>
                <a:ea typeface="한컴 윤고딕 760"/>
                <a:cs typeface="S-Core Dream 3 Light"/>
              </a:rPr>
              <a:t>期間</a:t>
            </a:r>
            <a:r>
              <a:rPr lang="ko-KR" altLang="en-US" sz="1600" kern="0" spc="-100" dirty="0">
                <a:solidFill>
                  <a:srgbClr val="60B0B6"/>
                </a:solidFill>
                <a:latin typeface="한컴 윤고딕 760"/>
                <a:ea typeface="한컴 윤고딕 760"/>
                <a:cs typeface="S-Core Dream 3 Light"/>
              </a:rPr>
              <a:t>  </a:t>
            </a:r>
            <a:r>
              <a:rPr lang="ja-JP" altLang="en-US" sz="1600" kern="0" spc="-100" dirty="0">
                <a:solidFill>
                  <a:srgbClr val="60B0B6"/>
                </a:solidFill>
                <a:latin typeface="한컴 윤고딕 760"/>
                <a:ea typeface="한컴 윤고딕 760"/>
                <a:cs typeface="S-Core Dream 3 Light"/>
              </a:rPr>
              <a:t>・</a:t>
            </a:r>
            <a:r>
              <a:rPr lang="en-US" altLang="ko-KR" sz="1600" kern="0" spc="-100" dirty="0">
                <a:solidFill>
                  <a:srgbClr val="60B0B6"/>
                </a:solidFill>
                <a:latin typeface="한컴 윤고딕 760"/>
                <a:ea typeface="한컴 윤고딕 760"/>
                <a:cs typeface="S-Core Dream 3 Light"/>
              </a:rPr>
              <a:t> </a:t>
            </a:r>
            <a:r>
              <a:rPr lang="ko-KR" altLang="en-US" sz="1600" kern="0" spc="-100" dirty="0">
                <a:solidFill>
                  <a:srgbClr val="60B0B6"/>
                </a:solidFill>
                <a:latin typeface="한컴 윤고딕 760"/>
                <a:ea typeface="한컴 윤고딕 760"/>
                <a:cs typeface="S-Core Dream 3 Light"/>
              </a:rPr>
              <a:t>人数  </a:t>
            </a:r>
            <a:r>
              <a:rPr lang="ja-JP" altLang="en-US" sz="1600" kern="0" spc="-100" dirty="0">
                <a:solidFill>
                  <a:srgbClr val="60B0B6"/>
                </a:solidFill>
                <a:latin typeface="한컴 윤고딕 760"/>
                <a:ea typeface="한컴 윤고딕 760"/>
                <a:cs typeface="S-Core Dream 3 Light"/>
              </a:rPr>
              <a:t>・</a:t>
            </a:r>
            <a:r>
              <a:rPr lang="ko-KR" altLang="en-US" sz="1600" kern="0" spc="-100" dirty="0">
                <a:solidFill>
                  <a:srgbClr val="60B0B6"/>
                </a:solidFill>
                <a:latin typeface="한컴 윤고딕 760"/>
                <a:ea typeface="한컴 윤고딕 760"/>
                <a:cs typeface="S-Core Dream 3 Light"/>
              </a:rPr>
              <a:t> </a:t>
            </a:r>
            <a:r>
              <a:rPr lang="ja-JP" altLang="en-US" sz="1600" kern="0" spc="-100" dirty="0">
                <a:solidFill>
                  <a:srgbClr val="60B0B6"/>
                </a:solidFill>
                <a:latin typeface="한컴 윤고딕 760"/>
                <a:ea typeface="한컴 윤고딕 760"/>
                <a:cs typeface="S-Core Dream 3 Light"/>
              </a:rPr>
              <a:t>主要機能</a:t>
            </a:r>
            <a:endParaRPr lang="en-US" sz="1600" dirty="0">
              <a:latin typeface="한컴 윤고딕 760"/>
              <a:ea typeface="한컴 윤고딕 760"/>
            </a:endParaRPr>
          </a:p>
        </p:txBody>
      </p:sp>
      <p:sp>
        <p:nvSpPr>
          <p:cNvPr id="16" name="Object 16"/>
          <p:cNvSpPr txBox="1"/>
          <p:nvPr/>
        </p:nvSpPr>
        <p:spPr>
          <a:xfrm>
            <a:off x="4200506" y="2464713"/>
            <a:ext cx="539698" cy="430887"/>
          </a:xfrm>
          <a:prstGeom prst="rect">
            <a:avLst/>
          </a:prstGeom>
          <a:noFill/>
        </p:spPr>
        <p:txBody>
          <a:bodyPr wrap="square" anchor="t">
            <a:spAutoFit/>
          </a:bodyPr>
          <a:lstStyle/>
          <a:p>
            <a:pPr lvl="0">
              <a:defRPr/>
            </a:pPr>
            <a:r>
              <a:rPr lang="en-US" sz="1100" kern="0" spc="-100" dirty="0">
                <a:solidFill>
                  <a:srgbClr val="FFFFFF"/>
                </a:solidFill>
                <a:latin typeface="한컴 윤고딕 760"/>
                <a:ea typeface="한컴 윤고딕 760"/>
                <a:cs typeface="S-Core Dream 3 Light"/>
              </a:rPr>
              <a:t>LUCY</a:t>
            </a:r>
          </a:p>
          <a:p>
            <a:pPr lvl="0">
              <a:defRPr/>
            </a:pPr>
            <a:endParaRPr lang="en-US" sz="1100" dirty="0">
              <a:latin typeface="한컴 윤고딕 760"/>
              <a:ea typeface="한컴 윤고딕 760"/>
            </a:endParaRPr>
          </a:p>
        </p:txBody>
      </p:sp>
      <p:grpSp>
        <p:nvGrpSpPr>
          <p:cNvPr id="1004" name="그룹 1004"/>
          <p:cNvGrpSpPr/>
          <p:nvPr/>
        </p:nvGrpSpPr>
        <p:grpSpPr>
          <a:xfrm>
            <a:off x="1873582" y="2628087"/>
            <a:ext cx="1495890" cy="1495890"/>
            <a:chOff x="1952375" y="2898196"/>
            <a:chExt cx="1649635" cy="1649635"/>
          </a:xfrm>
        </p:grpSpPr>
        <p:pic>
          <p:nvPicPr>
            <p:cNvPr id="18" name="Object 17"/>
            <p:cNvPicPr>
              <a:picLocks noChangeAspect="1"/>
            </p:cNvPicPr>
            <p:nvPr/>
          </p:nvPicPr>
          <p:blipFill rotWithShape="1">
            <a:blip r:embed="rId3"/>
            <a:stretch>
              <a:fillRect/>
            </a:stretch>
          </p:blipFill>
          <p:spPr>
            <a:xfrm>
              <a:off x="1235231" y="2181053"/>
              <a:ext cx="3299270" cy="3299270"/>
            </a:xfrm>
            <a:prstGeom prst="rect">
              <a:avLst/>
            </a:prstGeom>
          </p:spPr>
        </p:pic>
        <p:pic>
          <p:nvPicPr>
            <p:cNvPr id="19" name="Object 18"/>
            <p:cNvPicPr>
              <a:picLocks noChangeAspect="1"/>
            </p:cNvPicPr>
            <p:nvPr/>
          </p:nvPicPr>
          <p:blipFill rotWithShape="1">
            <a:blip r:embed="rId4"/>
            <a:stretch>
              <a:fillRect/>
            </a:stretch>
          </p:blipFill>
          <p:spPr>
            <a:xfrm>
              <a:off x="1952375" y="2898196"/>
              <a:ext cx="1649635" cy="1649635"/>
            </a:xfrm>
            <a:prstGeom prst="rect">
              <a:avLst/>
            </a:prstGeom>
          </p:spPr>
        </p:pic>
      </p:grpSp>
      <p:sp>
        <p:nvSpPr>
          <p:cNvPr id="21" name="Object 21"/>
          <p:cNvSpPr txBox="1"/>
          <p:nvPr/>
        </p:nvSpPr>
        <p:spPr>
          <a:xfrm>
            <a:off x="1924792" y="2776299"/>
            <a:ext cx="1348219" cy="1110238"/>
          </a:xfrm>
          <a:prstGeom prst="rect">
            <a:avLst/>
          </a:prstGeom>
          <a:noFill/>
        </p:spPr>
        <p:txBody>
          <a:bodyPr wrap="square" anchor="t">
            <a:spAutoFit/>
          </a:bodyPr>
          <a:lstStyle/>
          <a:p>
            <a:pPr lvl="0" algn="ctr">
              <a:defRPr/>
            </a:pPr>
            <a:r>
              <a:rPr lang="en-US" sz="6700" kern="0" spc="-300">
                <a:solidFill>
                  <a:srgbClr val="FFFFFF"/>
                </a:solidFill>
                <a:latin typeface="한컴 윤고딕 760"/>
                <a:ea typeface="한컴 윤고딕 760"/>
                <a:cs typeface="S-Core Dream 6 Bold"/>
              </a:rPr>
              <a:t>01</a:t>
            </a:r>
            <a:endParaRPr lang="en-US" sz="6700">
              <a:latin typeface="한컴 윤고딕 760"/>
              <a:ea typeface="한컴 윤고딕 760"/>
            </a:endParaRPr>
          </a:p>
        </p:txBody>
      </p:sp>
      <p:grpSp>
        <p:nvGrpSpPr>
          <p:cNvPr id="1007" name="그룹 1002"/>
          <p:cNvGrpSpPr/>
          <p:nvPr/>
        </p:nvGrpSpPr>
        <p:grpSpPr>
          <a:xfrm>
            <a:off x="7954795" y="228600"/>
            <a:ext cx="808204" cy="776278"/>
            <a:chOff x="9168833" y="1211868"/>
            <a:chExt cx="891270" cy="856063"/>
          </a:xfrm>
        </p:grpSpPr>
        <p:pic>
          <p:nvPicPr>
            <p:cNvPr id="1008" name="Object 10"/>
            <p:cNvPicPr>
              <a:picLocks noChangeAspect="1"/>
            </p:cNvPicPr>
            <p:nvPr/>
          </p:nvPicPr>
          <p:blipFill rotWithShape="1">
            <a:blip r:embed="rId5"/>
            <a:stretch>
              <a:fillRect/>
            </a:stretch>
          </p:blipFill>
          <p:spPr>
            <a:xfrm>
              <a:off x="9168833" y="1211868"/>
              <a:ext cx="891270" cy="856063"/>
            </a:xfrm>
            <a:prstGeom prst="rect">
              <a:avLst/>
            </a:prstGeom>
          </p:spPr>
        </p:pic>
      </p:grpSp>
      <p:grpSp>
        <p:nvGrpSpPr>
          <p:cNvPr id="20" name="그룹 1003">
            <a:extLst>
              <a:ext uri="{FF2B5EF4-FFF2-40B4-BE49-F238E27FC236}">
                <a16:creationId xmlns:a16="http://schemas.microsoft.com/office/drawing/2014/main" id="{25B6E6CC-9ACB-49D0-BFB4-58B08C9A9DC2}"/>
              </a:ext>
            </a:extLst>
          </p:cNvPr>
          <p:cNvGrpSpPr/>
          <p:nvPr/>
        </p:nvGrpSpPr>
        <p:grpSpPr>
          <a:xfrm>
            <a:off x="3828379" y="2419625"/>
            <a:ext cx="1195223" cy="349913"/>
            <a:chOff x="4108082" y="2668309"/>
            <a:chExt cx="1318066" cy="385877"/>
          </a:xfrm>
        </p:grpSpPr>
        <p:pic>
          <p:nvPicPr>
            <p:cNvPr id="22" name="Object 12">
              <a:extLst>
                <a:ext uri="{FF2B5EF4-FFF2-40B4-BE49-F238E27FC236}">
                  <a16:creationId xmlns:a16="http://schemas.microsoft.com/office/drawing/2014/main" id="{16276BC1-138B-4091-9093-D830A2E5BFB5}"/>
                </a:ext>
              </a:extLst>
            </p:cNvPr>
            <p:cNvPicPr>
              <a:picLocks noChangeAspect="1"/>
            </p:cNvPicPr>
            <p:nvPr/>
          </p:nvPicPr>
          <p:blipFill rotWithShape="1">
            <a:blip r:embed="rId6"/>
            <a:stretch>
              <a:fillRect/>
            </a:stretch>
          </p:blipFill>
          <p:spPr>
            <a:xfrm>
              <a:off x="3485741" y="2494880"/>
              <a:ext cx="2636132" cy="771755"/>
            </a:xfrm>
            <a:prstGeom prst="rect">
              <a:avLst/>
            </a:prstGeom>
          </p:spPr>
        </p:pic>
        <p:pic>
          <p:nvPicPr>
            <p:cNvPr id="23" name="Object 13">
              <a:extLst>
                <a:ext uri="{FF2B5EF4-FFF2-40B4-BE49-F238E27FC236}">
                  <a16:creationId xmlns:a16="http://schemas.microsoft.com/office/drawing/2014/main" id="{08F1D939-00F5-493E-9DF3-4613BB5AA422}"/>
                </a:ext>
              </a:extLst>
            </p:cNvPr>
            <p:cNvPicPr>
              <a:picLocks noChangeAspect="1"/>
            </p:cNvPicPr>
            <p:nvPr/>
          </p:nvPicPr>
          <p:blipFill rotWithShape="1">
            <a:blip r:embed="rId7"/>
            <a:stretch>
              <a:fillRect/>
            </a:stretch>
          </p:blipFill>
          <p:spPr>
            <a:xfrm>
              <a:off x="4108082" y="2668309"/>
              <a:ext cx="1318066" cy="385877"/>
            </a:xfrm>
            <a:prstGeom prst="rect">
              <a:avLst/>
            </a:prstGeom>
          </p:spPr>
        </p:pic>
      </p:grpSp>
      <p:sp>
        <p:nvSpPr>
          <p:cNvPr id="24" name="Object 16">
            <a:extLst>
              <a:ext uri="{FF2B5EF4-FFF2-40B4-BE49-F238E27FC236}">
                <a16:creationId xmlns:a16="http://schemas.microsoft.com/office/drawing/2014/main" id="{A955F9D5-4719-46F3-A443-AF71C44625AA}"/>
              </a:ext>
            </a:extLst>
          </p:cNvPr>
          <p:cNvSpPr txBox="1"/>
          <p:nvPr/>
        </p:nvSpPr>
        <p:spPr>
          <a:xfrm>
            <a:off x="4162070" y="2453499"/>
            <a:ext cx="617323" cy="430887"/>
          </a:xfrm>
          <a:prstGeom prst="rect">
            <a:avLst/>
          </a:prstGeom>
          <a:noFill/>
        </p:spPr>
        <p:txBody>
          <a:bodyPr wrap="square" anchor="t">
            <a:spAutoFit/>
          </a:bodyPr>
          <a:lstStyle/>
          <a:p>
            <a:pPr lvl="0">
              <a:defRPr/>
            </a:pPr>
            <a:r>
              <a:rPr lang="en-US" sz="1100" kern="0" spc="-100" dirty="0">
                <a:solidFill>
                  <a:srgbClr val="FFFFFF"/>
                </a:solidFill>
                <a:latin typeface="한컴 윤고딕 760"/>
                <a:ea typeface="한컴 윤고딕 760"/>
                <a:cs typeface="S-Core Dream 3 Light"/>
              </a:rPr>
              <a:t>LUCY</a:t>
            </a:r>
          </a:p>
          <a:p>
            <a:pPr lvl="0">
              <a:defRPr/>
            </a:pPr>
            <a:endParaRPr lang="en-US" sz="1100" dirty="0">
              <a:latin typeface="한컴 윤고딕 760"/>
              <a:ea typeface="한컴 윤고딕 76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1001" name="그룹 1001"/>
          <p:cNvGrpSpPr/>
          <p:nvPr/>
        </p:nvGrpSpPr>
        <p:grpSpPr>
          <a:xfrm>
            <a:off x="3732680" y="616739"/>
            <a:ext cx="54051" cy="5691896"/>
            <a:chOff x="2752242" y="697064"/>
            <a:chExt cx="59607" cy="6276977"/>
          </a:xfrm>
        </p:grpSpPr>
        <p:pic>
          <p:nvPicPr>
            <p:cNvPr id="3" name="Object 2"/>
            <p:cNvPicPr>
              <a:picLocks noChangeAspect="1"/>
            </p:cNvPicPr>
            <p:nvPr/>
          </p:nvPicPr>
          <p:blipFill rotWithShape="1">
            <a:blip r:embed="rId3"/>
            <a:stretch>
              <a:fillRect/>
            </a:stretch>
          </p:blipFill>
          <p:spPr>
            <a:xfrm rot="16200000">
              <a:off x="-356443" y="3805749"/>
              <a:ext cx="6276977" cy="59607"/>
            </a:xfrm>
            <a:prstGeom prst="rect">
              <a:avLst/>
            </a:prstGeom>
          </p:spPr>
        </p:pic>
      </p:grpSp>
      <p:sp>
        <p:nvSpPr>
          <p:cNvPr id="9" name="Object 9"/>
          <p:cNvSpPr txBox="1"/>
          <p:nvPr/>
        </p:nvSpPr>
        <p:spPr>
          <a:xfrm>
            <a:off x="4343400" y="1447800"/>
            <a:ext cx="4495800" cy="1154162"/>
          </a:xfrm>
          <a:prstGeom prst="rect">
            <a:avLst/>
          </a:prstGeom>
          <a:noFill/>
        </p:spPr>
        <p:txBody>
          <a:bodyPr wrap="square" anchor="t">
            <a:spAutoFit/>
          </a:bodyPr>
          <a:lstStyle/>
          <a:p>
            <a:pPr lvl="0">
              <a:defRPr/>
            </a:pPr>
            <a:r>
              <a:rPr lang="ja-JP" altLang="en-US" sz="1700" kern="0" spc="-100" dirty="0">
                <a:solidFill>
                  <a:srgbClr val="60B0B6"/>
                </a:solidFill>
                <a:latin typeface="한컴 윤고딕 760"/>
                <a:ea typeface="한컴 윤고딕 760"/>
                <a:cs typeface="S-Core Dream 4 Regular"/>
              </a:rPr>
              <a:t>“</a:t>
            </a:r>
            <a:r>
              <a:rPr lang="ja-JP" altLang="en-US" sz="1700" b="1" kern="0" spc="-100" dirty="0">
                <a:solidFill>
                  <a:srgbClr val="60B0B6"/>
                </a:solidFill>
                <a:latin typeface="한컴 윤고딕 760"/>
                <a:ea typeface="한컴 윤고딕 760"/>
                <a:cs typeface="S-Core Dream 4 Regular"/>
              </a:rPr>
              <a:t>ルーシー</a:t>
            </a:r>
            <a:r>
              <a:rPr lang="ja-JP" altLang="en-US" sz="1700" kern="0" spc="-100" dirty="0">
                <a:solidFill>
                  <a:srgbClr val="60B0B6"/>
                </a:solidFill>
                <a:latin typeface="한컴 윤고딕 760"/>
                <a:ea typeface="한컴 윤고딕 760"/>
                <a:cs typeface="S-Core Dream 4 Regular"/>
              </a:rPr>
              <a:t>” は会員制で運営される</a:t>
            </a:r>
            <a:endParaRPr lang="en-US" altLang="ja-JP" sz="1700" kern="0" spc="-100" dirty="0">
              <a:solidFill>
                <a:srgbClr val="60B0B6"/>
              </a:solidFill>
              <a:latin typeface="한컴 윤고딕 760"/>
              <a:ea typeface="한컴 윤고딕 760"/>
              <a:cs typeface="S-Core Dream 4 Regular"/>
            </a:endParaRPr>
          </a:p>
          <a:p>
            <a:pPr>
              <a:defRPr/>
            </a:pPr>
            <a:r>
              <a:rPr lang="ja-JP" altLang="en-US" sz="1700" b="1" kern="0" spc="-100" dirty="0">
                <a:solidFill>
                  <a:srgbClr val="60B0B6"/>
                </a:solidFill>
                <a:latin typeface="한컴 윤고딕 760"/>
                <a:ea typeface="한컴 윤고딕 760"/>
                <a:cs typeface="S-Core Dream 4 Regular"/>
              </a:rPr>
              <a:t>オンライン</a:t>
            </a:r>
            <a:r>
              <a:rPr kumimoji="0" lang="ja-JP" altLang="ko-KR" sz="1800" b="1" i="0" u="none" strike="noStrike" cap="none" normalizeH="0" baseline="0" dirty="0">
                <a:ln>
                  <a:noFill/>
                </a:ln>
                <a:solidFill>
                  <a:srgbClr val="60B0B6"/>
                </a:solidFill>
                <a:effectLst/>
                <a:latin typeface="Arial Unicode MS"/>
                <a:ea typeface="inherit"/>
              </a:rPr>
              <a:t>ファッション</a:t>
            </a:r>
            <a:r>
              <a:rPr kumimoji="0" lang="ko-KR" altLang="ko-KR" sz="400" b="0" i="0" u="none" strike="noStrike" cap="none" normalizeH="0" baseline="0" dirty="0">
                <a:ln>
                  <a:noFill/>
                </a:ln>
                <a:solidFill>
                  <a:srgbClr val="60B0B6"/>
                </a:solidFill>
                <a:effectLst/>
              </a:rPr>
              <a:t> </a:t>
            </a:r>
            <a:r>
              <a:rPr kumimoji="0" lang="ja-JP" altLang="en-US" b="0" i="0" u="none" strike="noStrike" cap="none" normalizeH="0" baseline="0" dirty="0">
                <a:ln>
                  <a:noFill/>
                </a:ln>
                <a:solidFill>
                  <a:srgbClr val="60B0B6"/>
                </a:solidFill>
                <a:effectLst/>
              </a:rPr>
              <a:t>ストアー</a:t>
            </a:r>
            <a:r>
              <a:rPr lang="ja-JP" altLang="en-US" sz="1700" kern="0" spc="-100" dirty="0">
                <a:solidFill>
                  <a:srgbClr val="60B0B6"/>
                </a:solidFill>
                <a:latin typeface="한컴 윤고딕 760"/>
                <a:ea typeface="한컴 윤고딕 760"/>
                <a:cs typeface="S-Core Dream 4 Regular"/>
              </a:rPr>
              <a:t>です。</a:t>
            </a:r>
            <a:endParaRPr lang="en-US" sz="1700" kern="0" spc="-100" dirty="0">
              <a:solidFill>
                <a:srgbClr val="60B0B6"/>
              </a:solidFill>
              <a:latin typeface="한컴 윤고딕 760"/>
              <a:ea typeface="한컴 윤고딕 760"/>
              <a:cs typeface="S-Core Dream 4 Regular"/>
            </a:endParaRPr>
          </a:p>
          <a:p>
            <a:pPr lvl="0">
              <a:defRPr/>
            </a:pPr>
            <a:r>
              <a:rPr lang="ja-JP" altLang="en-US" sz="1700" kern="0" spc="-100" dirty="0">
                <a:solidFill>
                  <a:srgbClr val="00D0FF"/>
                </a:solidFill>
                <a:latin typeface="한컴 윤고딕 760"/>
                <a:ea typeface="한컴 윤고딕 760"/>
                <a:cs typeface="S-Core Dream 4 Regular"/>
              </a:rPr>
              <a:t>ショッピングモールの核心機能が具現されています。</a:t>
            </a:r>
            <a:endParaRPr lang="ko-KR" altLang="en-US" sz="1700" kern="0" spc="-100" dirty="0">
              <a:solidFill>
                <a:srgbClr val="00D0FF"/>
              </a:solidFill>
              <a:latin typeface="한컴 윤고딕 760"/>
              <a:ea typeface="한컴 윤고딕 760"/>
              <a:cs typeface="S-Core Dream 4 Regular"/>
            </a:endParaRPr>
          </a:p>
        </p:txBody>
      </p:sp>
      <p:grpSp>
        <p:nvGrpSpPr>
          <p:cNvPr id="1003" name="그룹 1003"/>
          <p:cNvGrpSpPr/>
          <p:nvPr/>
        </p:nvGrpSpPr>
        <p:grpSpPr>
          <a:xfrm>
            <a:off x="4334074" y="895522"/>
            <a:ext cx="494069" cy="394186"/>
            <a:chOff x="4665751" y="1441844"/>
            <a:chExt cx="544849" cy="434700"/>
          </a:xfrm>
        </p:grpSpPr>
        <p:pic>
          <p:nvPicPr>
            <p:cNvPr id="11" name="Object 10"/>
            <p:cNvPicPr>
              <a:picLocks noChangeAspect="1"/>
            </p:cNvPicPr>
            <p:nvPr/>
          </p:nvPicPr>
          <p:blipFill rotWithShape="1">
            <a:blip r:embed="rId4"/>
            <a:stretch>
              <a:fillRect/>
            </a:stretch>
          </p:blipFill>
          <p:spPr>
            <a:xfrm rot="10800000">
              <a:off x="4665751" y="1441844"/>
              <a:ext cx="544849" cy="434700"/>
            </a:xfrm>
            <a:prstGeom prst="rect">
              <a:avLst/>
            </a:prstGeom>
          </p:spPr>
        </p:pic>
      </p:grpSp>
      <p:grpSp>
        <p:nvGrpSpPr>
          <p:cNvPr id="1005" name="그룹 1005"/>
          <p:cNvGrpSpPr/>
          <p:nvPr/>
        </p:nvGrpSpPr>
        <p:grpSpPr>
          <a:xfrm>
            <a:off x="7902978" y="2501414"/>
            <a:ext cx="494069" cy="394186"/>
            <a:chOff x="8601459" y="3212786"/>
            <a:chExt cx="544849" cy="434700"/>
          </a:xfrm>
        </p:grpSpPr>
        <p:pic>
          <p:nvPicPr>
            <p:cNvPr id="17" name="Object 16"/>
            <p:cNvPicPr>
              <a:picLocks noChangeAspect="1"/>
            </p:cNvPicPr>
            <p:nvPr/>
          </p:nvPicPr>
          <p:blipFill rotWithShape="1">
            <a:blip r:embed="rId4"/>
            <a:stretch>
              <a:fillRect/>
            </a:stretch>
          </p:blipFill>
          <p:spPr>
            <a:xfrm>
              <a:off x="8601459" y="3212786"/>
              <a:ext cx="544849" cy="434700"/>
            </a:xfrm>
            <a:prstGeom prst="rect">
              <a:avLst/>
            </a:prstGeom>
          </p:spPr>
        </p:pic>
      </p:grpSp>
      <p:sp>
        <p:nvSpPr>
          <p:cNvPr id="1008" name="Object 6"/>
          <p:cNvSpPr txBox="1"/>
          <p:nvPr/>
        </p:nvSpPr>
        <p:spPr>
          <a:xfrm>
            <a:off x="997026" y="3630466"/>
            <a:ext cx="2450680" cy="307777"/>
          </a:xfrm>
          <a:prstGeom prst="rect">
            <a:avLst/>
          </a:prstGeom>
          <a:noFill/>
        </p:spPr>
        <p:txBody>
          <a:bodyPr wrap="square" anchor="t">
            <a:spAutoFit/>
          </a:bodyPr>
          <a:lstStyle/>
          <a:p>
            <a:pPr marL="0" lvl="0" indent="0" algn="l" defTabSz="914400" rtl="0" eaLnBrk="1" latinLnBrk="0" hangingPunct="1">
              <a:lnSpc>
                <a:spcPct val="100000"/>
              </a:lnSpc>
              <a:spcBef>
                <a:spcPts val="0"/>
              </a:spcBef>
              <a:spcAft>
                <a:spcPts val="0"/>
              </a:spcAft>
              <a:buNone/>
              <a:defRPr/>
            </a:pPr>
            <a:r>
              <a:rPr kumimoji="0" lang="ja-JP" altLang="en-US" sz="1400" b="1" i="0" u="none" strike="noStrike" kern="1200" cap="none" spc="0" normalizeH="0" baseline="0" dirty="0">
                <a:solidFill>
                  <a:srgbClr val="000000"/>
                </a:solidFill>
                <a:latin typeface="한컴 윤고딕 760"/>
                <a:ea typeface="한컴 윤고딕 760"/>
              </a:rPr>
              <a:t>開発目的</a:t>
            </a:r>
            <a:endParaRPr kumimoji="0" lang="ko-KR" altLang="en-US" sz="1400" b="1" i="0" u="none" strike="noStrike" kern="1200" cap="none" spc="0" normalizeH="0" baseline="0" dirty="0">
              <a:solidFill>
                <a:srgbClr val="000000"/>
              </a:solidFill>
              <a:latin typeface="한컴 윤고딕 760"/>
              <a:ea typeface="한컴 윤고딕 760"/>
            </a:endParaRPr>
          </a:p>
        </p:txBody>
      </p:sp>
      <p:sp>
        <p:nvSpPr>
          <p:cNvPr id="1009" name="Object 7"/>
          <p:cNvSpPr txBox="1"/>
          <p:nvPr/>
        </p:nvSpPr>
        <p:spPr>
          <a:xfrm>
            <a:off x="1017806" y="3925190"/>
            <a:ext cx="2724066" cy="1169551"/>
          </a:xfrm>
          <a:prstGeom prst="rect">
            <a:avLst/>
          </a:prstGeom>
          <a:noFill/>
        </p:spPr>
        <p:txBody>
          <a:bodyPr wrap="square" anchor="t">
            <a:spAutoFit/>
          </a:bodyPr>
          <a:lstStyle/>
          <a:p>
            <a:pPr marL="222000" lvl="0" indent="-222000" algn="l">
              <a:buFontTx/>
              <a:buBlip>
                <a:blip r:embed="rId5"/>
              </a:buBlip>
              <a:defRPr/>
            </a:pPr>
            <a:r>
              <a:rPr kumimoji="0" lang="ja-JP" altLang="en-US" sz="1000" b="1" i="0" u="none" strike="noStrike" kern="0" cap="none" spc="-100" normalizeH="0" baseline="0" dirty="0">
                <a:solidFill>
                  <a:srgbClr val="292A2A"/>
                </a:solidFill>
                <a:latin typeface="한컴 윤고딕 760"/>
                <a:ea typeface="한컴 윤고딕 760"/>
                <a:cs typeface="S-Core Dream 3 Light"/>
              </a:rPr>
              <a:t>ウェブ開発能力</a:t>
            </a:r>
            <a:r>
              <a:rPr kumimoji="0" lang="ja-JP" altLang="en-US" sz="1000" i="0" u="none" strike="noStrike" kern="0" cap="none" spc="-100" normalizeH="0" baseline="0" dirty="0">
                <a:solidFill>
                  <a:srgbClr val="292A2A"/>
                </a:solidFill>
                <a:latin typeface="한컴 윤고딕 760"/>
                <a:ea typeface="한컴 윤고딕 760"/>
                <a:cs typeface="S-Core Dream 3 Light"/>
              </a:rPr>
              <a:t>と</a:t>
            </a:r>
            <a:r>
              <a:rPr kumimoji="0" lang="ja-JP" altLang="en-US" sz="1000" b="1" i="0" u="none" strike="noStrike" kern="0" cap="none" spc="-100" normalizeH="0" baseline="0" dirty="0">
                <a:solidFill>
                  <a:srgbClr val="292A2A"/>
                </a:solidFill>
                <a:latin typeface="한컴 윤고딕 760"/>
                <a:ea typeface="한컴 윤고딕 760"/>
                <a:cs typeface="S-Core Dream 3 Light"/>
              </a:rPr>
              <a:t>チームワーク能力</a:t>
            </a:r>
            <a:r>
              <a:rPr kumimoji="0" lang="ja-JP" altLang="en-US" sz="1000" i="0" u="none" strike="noStrike" kern="0" cap="none" spc="-100" normalizeH="0" baseline="0" dirty="0">
                <a:solidFill>
                  <a:srgbClr val="292A2A"/>
                </a:solidFill>
                <a:latin typeface="한컴 윤고딕 760"/>
                <a:ea typeface="한컴 윤고딕 760"/>
                <a:cs typeface="S-Core Dream 3 Light"/>
              </a:rPr>
              <a:t>を向上させるため</a:t>
            </a:r>
            <a:endParaRPr kumimoji="0" lang="en-US" altLang="ja-JP" sz="1000" i="0" u="none" strike="noStrike" kern="0" cap="none" spc="-100" normalizeH="0" baseline="0" dirty="0">
              <a:solidFill>
                <a:srgbClr val="292A2A"/>
              </a:solidFill>
              <a:latin typeface="한컴 윤고딕 760"/>
              <a:ea typeface="한컴 윤고딕 760"/>
              <a:cs typeface="S-Core Dream 3 Light"/>
            </a:endParaRPr>
          </a:p>
          <a:p>
            <a:pPr lvl="0" algn="l">
              <a:defRPr/>
            </a:pPr>
            <a:endParaRPr kumimoji="0" lang="en-US" altLang="ja-JP" sz="1000" i="0" u="none" strike="noStrike" kern="0" cap="none" spc="-100" normalizeH="0" baseline="0" dirty="0">
              <a:solidFill>
                <a:srgbClr val="292A2A"/>
              </a:solidFill>
              <a:latin typeface="한컴 윤고딕 760"/>
              <a:ea typeface="한컴 윤고딕 760"/>
              <a:cs typeface="S-Core Dream 3 Light"/>
            </a:endParaRPr>
          </a:p>
          <a:p>
            <a:pPr marL="222000" lvl="0" indent="-222000">
              <a:buBlip>
                <a:blip r:embed="rId5"/>
              </a:buBlip>
              <a:defRPr/>
            </a:pPr>
            <a:r>
              <a:rPr lang="ja-JP" altLang="en-US" sz="1000" kern="0" spc="-100" dirty="0">
                <a:solidFill>
                  <a:srgbClr val="292A2A"/>
                </a:solidFill>
                <a:latin typeface="한컴 윤고딕 760"/>
                <a:ea typeface="한컴 윤고딕 760"/>
                <a:cs typeface="S-Core Dream 3 Light"/>
              </a:rPr>
              <a:t>広報形やコミュニケーション形のサイトに比べて多少</a:t>
            </a:r>
            <a:r>
              <a:rPr kumimoji="0" lang="ko-KR" altLang="en-US" sz="1000" b="0" i="0" u="none" strike="noStrike" kern="0" cap="none" spc="-100" normalizeH="0" baseline="0" dirty="0">
                <a:solidFill>
                  <a:srgbClr val="292A2A"/>
                </a:solidFill>
                <a:latin typeface="한컴 윤고딕 760"/>
                <a:ea typeface="한컴 윤고딕 760"/>
                <a:cs typeface="S-Core Dream 3 Light"/>
              </a:rPr>
              <a:t> </a:t>
            </a:r>
            <a:r>
              <a:rPr kumimoji="0" lang="ja-JP" altLang="en-US" sz="1000" u="none" strike="noStrike" kern="0" cap="none" spc="-100" normalizeH="0" baseline="0" dirty="0">
                <a:solidFill>
                  <a:srgbClr val="292A2A"/>
                </a:solidFill>
                <a:latin typeface="한컴 윤고딕 760"/>
                <a:ea typeface="한컴 윤고딕 760"/>
                <a:cs typeface="S-Core Dream 3 Light"/>
              </a:rPr>
              <a:t>複雑な機能</a:t>
            </a:r>
            <a:r>
              <a:rPr lang="ja-JP" altLang="en-US" sz="1000" kern="0" spc="-100" dirty="0">
                <a:solidFill>
                  <a:srgbClr val="292A2A"/>
                </a:solidFill>
                <a:latin typeface="한컴 윤고딕 760"/>
                <a:ea typeface="한컴 윤고딕 760"/>
                <a:cs typeface="S-Core Dream 3 Light"/>
              </a:rPr>
              <a:t>を要求し、</a:t>
            </a:r>
            <a:r>
              <a:rPr lang="ja-JP" altLang="en-US" sz="1000" b="1" kern="0" spc="-100" dirty="0">
                <a:solidFill>
                  <a:srgbClr val="292A2A"/>
                </a:solidFill>
                <a:latin typeface="한컴 윤고딕 760"/>
                <a:ea typeface="한컴 윤고딕 760"/>
                <a:cs typeface="S-Core Dream 3 Light"/>
              </a:rPr>
              <a:t>ウェブの</a:t>
            </a:r>
            <a:r>
              <a:rPr kumimoji="0" lang="ko-KR" altLang="en-US" sz="1000" b="1" u="none" strike="noStrike" kern="0" cap="none" spc="-100" normalizeH="0" baseline="0" dirty="0">
                <a:solidFill>
                  <a:srgbClr val="292A2A"/>
                </a:solidFill>
                <a:latin typeface="한컴 윤고딕 760"/>
                <a:ea typeface="한컴 윤고딕 760"/>
                <a:cs typeface="S-Core Dream 3 Light"/>
              </a:rPr>
              <a:t> </a:t>
            </a:r>
            <a:r>
              <a:rPr lang="ko-KR" altLang="en-US" sz="1000" b="1" kern="0" spc="-100" dirty="0">
                <a:solidFill>
                  <a:srgbClr val="292A2A"/>
                </a:solidFill>
                <a:latin typeface="한컴 윤고딕 760"/>
                <a:ea typeface="한컴 윤고딕 760"/>
                <a:cs typeface="S-Core Dream 3 Light"/>
              </a:rPr>
              <a:t>駆動原理</a:t>
            </a:r>
            <a:r>
              <a:rPr lang="ja-JP" altLang="en-US" sz="1000" b="1" kern="0" spc="-100" dirty="0">
                <a:solidFill>
                  <a:srgbClr val="292A2A"/>
                </a:solidFill>
                <a:latin typeface="한컴 윤고딕 760"/>
                <a:ea typeface="한컴 윤고딕 760"/>
                <a:cs typeface="S-Core Dream 3 Light"/>
              </a:rPr>
              <a:t>及び</a:t>
            </a:r>
            <a:r>
              <a:rPr kumimoji="0" lang="ko-KR" altLang="en-US" sz="1000" b="1" u="none" strike="noStrike" kern="0" cap="none" spc="-100" normalizeH="0" baseline="0" dirty="0">
                <a:solidFill>
                  <a:srgbClr val="292A2A"/>
                </a:solidFill>
                <a:latin typeface="한컴 윤고딕 760"/>
                <a:ea typeface="한컴 윤고딕 760"/>
                <a:cs typeface="S-Core Dream 3 Light"/>
              </a:rPr>
              <a:t> </a:t>
            </a:r>
            <a:r>
              <a:rPr kumimoji="0" lang="ja-JP" altLang="en-US" sz="1000" b="1" u="none" strike="noStrike" kern="0" cap="none" spc="-100" normalizeH="0" baseline="0" dirty="0">
                <a:solidFill>
                  <a:srgbClr val="292A2A"/>
                </a:solidFill>
                <a:latin typeface="한컴 윤고딕 760"/>
                <a:ea typeface="한컴 윤고딕 760"/>
                <a:cs typeface="S-Core Dream 3 Light"/>
              </a:rPr>
              <a:t>実務を身につける</a:t>
            </a:r>
            <a:r>
              <a:rPr kumimoji="0" lang="ja-JP" altLang="en-US" sz="1000" u="none" strike="noStrike" kern="0" cap="none" spc="-100" normalizeH="0" baseline="0" dirty="0">
                <a:solidFill>
                  <a:srgbClr val="292A2A"/>
                </a:solidFill>
                <a:latin typeface="한컴 윤고딕 760"/>
                <a:ea typeface="한컴 윤고딕 760"/>
                <a:cs typeface="S-Core Dream 3 Light"/>
              </a:rPr>
              <a:t>のに適していると判断</a:t>
            </a:r>
            <a:endParaRPr kumimoji="0" lang="ko-KR" altLang="en-US" sz="1000" u="none" strike="noStrike" kern="0" cap="none" spc="-100" normalizeH="0" baseline="0" dirty="0">
              <a:solidFill>
                <a:srgbClr val="292A2A"/>
              </a:solidFill>
              <a:latin typeface="한컴 윤고딕 760"/>
              <a:ea typeface="한컴 윤고딕 760"/>
              <a:cs typeface="S-Core Dream 3 Light"/>
            </a:endParaRPr>
          </a:p>
        </p:txBody>
      </p:sp>
      <p:sp>
        <p:nvSpPr>
          <p:cNvPr id="1010" name="Object 8"/>
          <p:cNvSpPr txBox="1"/>
          <p:nvPr/>
        </p:nvSpPr>
        <p:spPr>
          <a:xfrm>
            <a:off x="1015526" y="5168377"/>
            <a:ext cx="2573199" cy="307777"/>
          </a:xfrm>
          <a:prstGeom prst="rect">
            <a:avLst/>
          </a:prstGeom>
          <a:noFill/>
        </p:spPr>
        <p:txBody>
          <a:bodyPr wrap="square" anchor="t">
            <a:spAutoFit/>
          </a:bodyPr>
          <a:lstStyle/>
          <a:p>
            <a:pPr marL="0" lvl="0" indent="0" algn="l" defTabSz="914400" rtl="0" eaLnBrk="1" latinLnBrk="0" hangingPunct="1">
              <a:lnSpc>
                <a:spcPct val="100000"/>
              </a:lnSpc>
              <a:spcBef>
                <a:spcPts val="0"/>
              </a:spcBef>
              <a:spcAft>
                <a:spcPts val="0"/>
              </a:spcAft>
              <a:buNone/>
              <a:defRPr/>
            </a:pPr>
            <a:r>
              <a:rPr lang="ja-JP" altLang="en-US" sz="1400" b="1" kern="0" spc="-100" dirty="0">
                <a:solidFill>
                  <a:srgbClr val="292A2A"/>
                </a:solidFill>
                <a:latin typeface="한컴 윤고딕 760"/>
                <a:ea typeface="한컴 윤고딕 760"/>
                <a:cs typeface="S-Core Dream 5 Medium"/>
              </a:rPr>
              <a:t>開発期間</a:t>
            </a:r>
            <a:endParaRPr kumimoji="0" lang="ko-KR" altLang="en-US" sz="1400" b="1" i="0" u="none" strike="noStrike" kern="0" cap="none" spc="-100" normalizeH="0" baseline="0" dirty="0">
              <a:solidFill>
                <a:srgbClr val="292A2A"/>
              </a:solidFill>
              <a:latin typeface="한컴 윤고딕 760"/>
              <a:ea typeface="한컴 윤고딕 760"/>
              <a:cs typeface="S-Core Dream 5 Medium"/>
            </a:endParaRPr>
          </a:p>
        </p:txBody>
      </p:sp>
      <p:sp>
        <p:nvSpPr>
          <p:cNvPr id="1011" name="Object 9"/>
          <p:cNvSpPr txBox="1"/>
          <p:nvPr/>
        </p:nvSpPr>
        <p:spPr>
          <a:xfrm>
            <a:off x="1070398" y="5463981"/>
            <a:ext cx="1313950" cy="276999"/>
          </a:xfrm>
          <a:prstGeom prst="rect">
            <a:avLst/>
          </a:prstGeom>
          <a:noFill/>
        </p:spPr>
        <p:txBody>
          <a:bodyPr wrap="square" anchor="t">
            <a:spAutoFit/>
          </a:bodyPr>
          <a:lstStyle/>
          <a:p>
            <a:pPr marL="0" lvl="0" indent="0" algn="l" defTabSz="914400" rtl="0" eaLnBrk="1" latinLnBrk="0" hangingPunct="1">
              <a:lnSpc>
                <a:spcPct val="100000"/>
              </a:lnSpc>
              <a:spcBef>
                <a:spcPts val="0"/>
              </a:spcBef>
              <a:spcAft>
                <a:spcPts val="0"/>
              </a:spcAft>
              <a:buNone/>
              <a:defRPr/>
            </a:pPr>
            <a:r>
              <a:rPr kumimoji="0" lang="ja-JP" altLang="en-US" sz="1200" b="0" i="0" u="none" strike="noStrike" kern="0" cap="none" spc="-100" normalizeH="0" baseline="0" dirty="0">
                <a:solidFill>
                  <a:srgbClr val="292A2A"/>
                </a:solidFill>
                <a:latin typeface="한컴 윤고딕 760"/>
                <a:ea typeface="한컴 윤고딕 760"/>
                <a:cs typeface="S-Core Dream 3 Light"/>
              </a:rPr>
              <a:t>一ヶ月間</a:t>
            </a:r>
            <a:endParaRPr kumimoji="0" lang="en-US" sz="1200" b="0" i="0" u="none" strike="noStrike" kern="1200" cap="none" spc="0" normalizeH="0" baseline="0" dirty="0">
              <a:solidFill>
                <a:srgbClr val="000000"/>
              </a:solidFill>
              <a:latin typeface="한컴 윤고딕 760"/>
              <a:ea typeface="한컴 윤고딕 760"/>
            </a:endParaRPr>
          </a:p>
        </p:txBody>
      </p:sp>
      <p:sp>
        <p:nvSpPr>
          <p:cNvPr id="1012" name="Object 10"/>
          <p:cNvSpPr txBox="1"/>
          <p:nvPr/>
        </p:nvSpPr>
        <p:spPr>
          <a:xfrm>
            <a:off x="999363" y="5975106"/>
            <a:ext cx="2285276" cy="307777"/>
          </a:xfrm>
          <a:prstGeom prst="rect">
            <a:avLst/>
          </a:prstGeom>
          <a:noFill/>
        </p:spPr>
        <p:txBody>
          <a:bodyPr wrap="square" anchor="t">
            <a:spAutoFit/>
          </a:bodyPr>
          <a:lstStyle/>
          <a:p>
            <a:pPr marL="0" lvl="0" indent="0" algn="l" defTabSz="914400" rtl="0" eaLnBrk="1" latinLnBrk="0" hangingPunct="1">
              <a:lnSpc>
                <a:spcPct val="100000"/>
              </a:lnSpc>
              <a:spcBef>
                <a:spcPts val="0"/>
              </a:spcBef>
              <a:spcAft>
                <a:spcPts val="0"/>
              </a:spcAft>
              <a:buNone/>
              <a:defRPr/>
            </a:pPr>
            <a:r>
              <a:rPr kumimoji="0" lang="ja-JP" altLang="en-US" sz="1400" b="1" i="0" u="none" strike="noStrike" kern="0" cap="none" spc="-100" normalizeH="0" baseline="0" dirty="0">
                <a:solidFill>
                  <a:srgbClr val="292A2A"/>
                </a:solidFill>
                <a:latin typeface="한컴 윤고딕 760"/>
                <a:ea typeface="한컴 윤고딕 760"/>
                <a:cs typeface="S-Core Dream 5 Medium"/>
              </a:rPr>
              <a:t>人数</a:t>
            </a:r>
            <a:endParaRPr kumimoji="0" lang="ko-KR" altLang="en-US" sz="1400" b="1" i="0" u="none" strike="noStrike" kern="0" cap="none" spc="-100" normalizeH="0" baseline="0" dirty="0">
              <a:solidFill>
                <a:srgbClr val="292A2A"/>
              </a:solidFill>
              <a:latin typeface="한컴 윤고딕 760"/>
              <a:ea typeface="한컴 윤고딕 760"/>
              <a:cs typeface="S-Core Dream 5 Medium"/>
            </a:endParaRPr>
          </a:p>
        </p:txBody>
      </p:sp>
      <p:sp>
        <p:nvSpPr>
          <p:cNvPr id="1013" name="Object 11"/>
          <p:cNvSpPr txBox="1"/>
          <p:nvPr/>
        </p:nvSpPr>
        <p:spPr>
          <a:xfrm>
            <a:off x="1078288" y="6302871"/>
            <a:ext cx="1091333" cy="276999"/>
          </a:xfrm>
          <a:prstGeom prst="rect">
            <a:avLst/>
          </a:prstGeom>
          <a:noFill/>
        </p:spPr>
        <p:txBody>
          <a:bodyPr wrap="square" anchor="t">
            <a:spAutoFit/>
          </a:bodyPr>
          <a:lstStyle/>
          <a:p>
            <a:pPr marL="0" lvl="0" indent="0" algn="l" defTabSz="914400" rtl="0" eaLnBrk="1" latinLnBrk="0" hangingPunct="1">
              <a:lnSpc>
                <a:spcPct val="100000"/>
              </a:lnSpc>
              <a:spcBef>
                <a:spcPts val="0"/>
              </a:spcBef>
              <a:spcAft>
                <a:spcPts val="0"/>
              </a:spcAft>
              <a:buNone/>
              <a:defRPr/>
            </a:pPr>
            <a:r>
              <a:rPr kumimoji="0" lang="en-US" altLang="ko-KR" sz="1200" b="0" i="0" u="none" strike="noStrike" kern="0" cap="none" spc="-100" normalizeH="0" baseline="0" dirty="0">
                <a:solidFill>
                  <a:srgbClr val="292A2A"/>
                </a:solidFill>
                <a:latin typeface="한컴 윤고딕 760"/>
                <a:ea typeface="한컴 윤고딕 760"/>
                <a:cs typeface="S-Core Dream 3 Light"/>
              </a:rPr>
              <a:t>2</a:t>
            </a:r>
            <a:r>
              <a:rPr kumimoji="0" lang="ko-KR" altLang="en-US" sz="1200" b="0" i="0" u="none" strike="noStrike" kern="0" cap="none" spc="-100" normalizeH="0" baseline="0" dirty="0">
                <a:solidFill>
                  <a:srgbClr val="292A2A"/>
                </a:solidFill>
                <a:latin typeface="한컴 윤고딕 760"/>
                <a:ea typeface="한컴 윤고딕 760"/>
                <a:cs typeface="S-Core Dream 3 Light"/>
              </a:rPr>
              <a:t>人</a:t>
            </a:r>
          </a:p>
        </p:txBody>
      </p:sp>
      <p:grpSp>
        <p:nvGrpSpPr>
          <p:cNvPr id="1017" name="그룹 1002"/>
          <p:cNvGrpSpPr/>
          <p:nvPr/>
        </p:nvGrpSpPr>
        <p:grpSpPr>
          <a:xfrm>
            <a:off x="761303" y="3690943"/>
            <a:ext cx="214330" cy="214330"/>
            <a:chOff x="3729392" y="3163635"/>
            <a:chExt cx="236359" cy="236359"/>
          </a:xfrm>
        </p:grpSpPr>
        <p:pic>
          <p:nvPicPr>
            <p:cNvPr id="1018" name="Object 13"/>
            <p:cNvPicPr>
              <a:picLocks noChangeAspect="1"/>
            </p:cNvPicPr>
            <p:nvPr/>
          </p:nvPicPr>
          <p:blipFill rotWithShape="1">
            <a:blip r:embed="rId6"/>
            <a:stretch>
              <a:fillRect/>
            </a:stretch>
          </p:blipFill>
          <p:spPr>
            <a:xfrm>
              <a:off x="3626640" y="3060883"/>
              <a:ext cx="472718" cy="472718"/>
            </a:xfrm>
            <a:prstGeom prst="rect">
              <a:avLst/>
            </a:prstGeom>
          </p:spPr>
        </p:pic>
        <p:pic>
          <p:nvPicPr>
            <p:cNvPr id="1019" name="Object 14"/>
            <p:cNvPicPr>
              <a:picLocks noChangeAspect="1"/>
            </p:cNvPicPr>
            <p:nvPr/>
          </p:nvPicPr>
          <p:blipFill rotWithShape="1">
            <a:blip r:embed="rId7"/>
            <a:stretch>
              <a:fillRect/>
            </a:stretch>
          </p:blipFill>
          <p:spPr>
            <a:xfrm>
              <a:off x="3729392" y="3163635"/>
              <a:ext cx="236359" cy="236359"/>
            </a:xfrm>
            <a:prstGeom prst="rect">
              <a:avLst/>
            </a:prstGeom>
          </p:spPr>
        </p:pic>
      </p:grpSp>
      <p:grpSp>
        <p:nvGrpSpPr>
          <p:cNvPr id="1020" name="그룹 1003"/>
          <p:cNvGrpSpPr/>
          <p:nvPr/>
        </p:nvGrpSpPr>
        <p:grpSpPr>
          <a:xfrm>
            <a:off x="760142" y="5197403"/>
            <a:ext cx="211945" cy="211945"/>
            <a:chOff x="3729392" y="4119993"/>
            <a:chExt cx="233729" cy="233729"/>
          </a:xfrm>
        </p:grpSpPr>
        <p:pic>
          <p:nvPicPr>
            <p:cNvPr id="1021" name="Object 17"/>
            <p:cNvPicPr>
              <a:picLocks noChangeAspect="1"/>
            </p:cNvPicPr>
            <p:nvPr/>
          </p:nvPicPr>
          <p:blipFill rotWithShape="1">
            <a:blip r:embed="rId8"/>
            <a:stretch>
              <a:fillRect/>
            </a:stretch>
          </p:blipFill>
          <p:spPr>
            <a:xfrm>
              <a:off x="3627783" y="4018384"/>
              <a:ext cx="467458" cy="467458"/>
            </a:xfrm>
            <a:prstGeom prst="rect">
              <a:avLst/>
            </a:prstGeom>
          </p:spPr>
        </p:pic>
        <p:pic>
          <p:nvPicPr>
            <p:cNvPr id="1022" name="Object 18"/>
            <p:cNvPicPr>
              <a:picLocks noChangeAspect="1"/>
            </p:cNvPicPr>
            <p:nvPr/>
          </p:nvPicPr>
          <p:blipFill rotWithShape="1">
            <a:blip r:embed="rId9"/>
            <a:stretch>
              <a:fillRect/>
            </a:stretch>
          </p:blipFill>
          <p:spPr>
            <a:xfrm>
              <a:off x="3729392" y="4119993"/>
              <a:ext cx="233729" cy="233729"/>
            </a:xfrm>
            <a:prstGeom prst="rect">
              <a:avLst/>
            </a:prstGeom>
          </p:spPr>
        </p:pic>
      </p:grpSp>
      <p:grpSp>
        <p:nvGrpSpPr>
          <p:cNvPr id="1023" name="그룹 1004"/>
          <p:cNvGrpSpPr/>
          <p:nvPr/>
        </p:nvGrpSpPr>
        <p:grpSpPr>
          <a:xfrm>
            <a:off x="759374" y="6032484"/>
            <a:ext cx="211945" cy="211945"/>
            <a:chOff x="3729392" y="5166538"/>
            <a:chExt cx="233729" cy="233729"/>
          </a:xfrm>
        </p:grpSpPr>
        <p:pic>
          <p:nvPicPr>
            <p:cNvPr id="1024" name="Object 21"/>
            <p:cNvPicPr>
              <a:picLocks noChangeAspect="1"/>
            </p:cNvPicPr>
            <p:nvPr/>
          </p:nvPicPr>
          <p:blipFill rotWithShape="1">
            <a:blip r:embed="rId8"/>
            <a:stretch>
              <a:fillRect/>
            </a:stretch>
          </p:blipFill>
          <p:spPr>
            <a:xfrm>
              <a:off x="3627783" y="5064929"/>
              <a:ext cx="467458" cy="467458"/>
            </a:xfrm>
            <a:prstGeom prst="rect">
              <a:avLst/>
            </a:prstGeom>
          </p:spPr>
        </p:pic>
        <p:pic>
          <p:nvPicPr>
            <p:cNvPr id="1025" name="Object 22"/>
            <p:cNvPicPr>
              <a:picLocks noChangeAspect="1"/>
            </p:cNvPicPr>
            <p:nvPr/>
          </p:nvPicPr>
          <p:blipFill rotWithShape="1">
            <a:blip r:embed="rId10"/>
            <a:stretch>
              <a:fillRect/>
            </a:stretch>
          </p:blipFill>
          <p:spPr>
            <a:xfrm>
              <a:off x="3729392" y="5166538"/>
              <a:ext cx="233729" cy="233729"/>
            </a:xfrm>
            <a:prstGeom prst="rect">
              <a:avLst/>
            </a:prstGeom>
          </p:spPr>
        </p:pic>
      </p:grpSp>
      <p:sp>
        <p:nvSpPr>
          <p:cNvPr id="1026" name="Object 25"/>
          <p:cNvSpPr txBox="1"/>
          <p:nvPr/>
        </p:nvSpPr>
        <p:spPr>
          <a:xfrm>
            <a:off x="709000" y="3654748"/>
            <a:ext cx="313819" cy="264795"/>
          </a:xfrm>
          <a:prstGeom prst="rect">
            <a:avLst/>
          </a:prstGeom>
          <a:noFill/>
        </p:spPr>
        <p:txBody>
          <a:bodyPr wrap="square" anchor="t">
            <a:spAutoFit/>
          </a:bodyPr>
          <a:lstStyle/>
          <a:p>
            <a:pPr marL="0" lvl="0" indent="0" algn="ctr" defTabSz="914400" rtl="0" eaLnBrk="1" latinLnBrk="0" hangingPunct="1">
              <a:lnSpc>
                <a:spcPct val="100000"/>
              </a:lnSpc>
              <a:spcBef>
                <a:spcPts val="0"/>
              </a:spcBef>
              <a:spcAft>
                <a:spcPts val="0"/>
              </a:spcAft>
              <a:buNone/>
              <a:defRPr/>
            </a:pPr>
            <a:r>
              <a:rPr kumimoji="0" lang="en-US" altLang="ko-KR" sz="1200" b="1" i="0" u="none" strike="noStrike" kern="1200" cap="none" spc="0" normalizeH="0" baseline="0" dirty="0">
                <a:solidFill>
                  <a:srgbClr val="FFFFFF"/>
                </a:solidFill>
                <a:latin typeface="한컴 윤고딕 760"/>
                <a:ea typeface="한컴 윤고딕 760"/>
                <a:cs typeface="S-Core Dream 5 Medium"/>
              </a:rPr>
              <a:t>1</a:t>
            </a:r>
          </a:p>
        </p:txBody>
      </p:sp>
      <p:sp>
        <p:nvSpPr>
          <p:cNvPr id="1027" name="Object 26"/>
          <p:cNvSpPr txBox="1"/>
          <p:nvPr/>
        </p:nvSpPr>
        <p:spPr>
          <a:xfrm>
            <a:off x="707839" y="5168377"/>
            <a:ext cx="313819" cy="265253"/>
          </a:xfrm>
          <a:prstGeom prst="rect">
            <a:avLst/>
          </a:prstGeom>
          <a:noFill/>
        </p:spPr>
        <p:txBody>
          <a:bodyPr wrap="square" anchor="t">
            <a:spAutoFit/>
          </a:bodyPr>
          <a:lstStyle/>
          <a:p>
            <a:pPr marL="0" lvl="0" indent="0" algn="ctr" defTabSz="914400" rtl="0" eaLnBrk="1" latinLnBrk="0" hangingPunct="1">
              <a:lnSpc>
                <a:spcPct val="100000"/>
              </a:lnSpc>
              <a:spcBef>
                <a:spcPts val="0"/>
              </a:spcBef>
              <a:spcAft>
                <a:spcPts val="0"/>
              </a:spcAft>
              <a:buNone/>
              <a:defRPr/>
            </a:pPr>
            <a:r>
              <a:rPr kumimoji="0" lang="en-US" altLang="ko-KR" sz="1200" b="1" i="0" u="none" strike="noStrike" kern="1200" cap="none" spc="0" normalizeH="0" baseline="0" dirty="0">
                <a:solidFill>
                  <a:srgbClr val="FFFFFF"/>
                </a:solidFill>
                <a:latin typeface="한컴 윤고딕 760"/>
                <a:ea typeface="한컴 윤고딕 760"/>
                <a:cs typeface="S-Core Dream 5 Medium"/>
              </a:rPr>
              <a:t>2</a:t>
            </a:r>
          </a:p>
        </p:txBody>
      </p:sp>
      <p:sp>
        <p:nvSpPr>
          <p:cNvPr id="1028" name="Object 27"/>
          <p:cNvSpPr txBox="1"/>
          <p:nvPr/>
        </p:nvSpPr>
        <p:spPr>
          <a:xfrm>
            <a:off x="707071" y="6005190"/>
            <a:ext cx="313819" cy="268460"/>
          </a:xfrm>
          <a:prstGeom prst="rect">
            <a:avLst/>
          </a:prstGeom>
          <a:noFill/>
        </p:spPr>
        <p:txBody>
          <a:bodyPr wrap="square" anchor="t">
            <a:spAutoFit/>
          </a:bodyPr>
          <a:lstStyle/>
          <a:p>
            <a:pPr marL="0" lvl="0" indent="0" algn="ctr" defTabSz="914400" rtl="0" eaLnBrk="1" latinLnBrk="0" hangingPunct="1">
              <a:lnSpc>
                <a:spcPct val="100000"/>
              </a:lnSpc>
              <a:spcBef>
                <a:spcPts val="0"/>
              </a:spcBef>
              <a:spcAft>
                <a:spcPts val="0"/>
              </a:spcAft>
              <a:buNone/>
              <a:defRPr/>
            </a:pPr>
            <a:r>
              <a:rPr kumimoji="0" lang="en-US" sz="1200" b="1" i="0" u="none" strike="noStrike" kern="1200" cap="none" spc="0" normalizeH="0" baseline="0">
                <a:solidFill>
                  <a:srgbClr val="FFFFFF"/>
                </a:solidFill>
                <a:latin typeface="한컴 윤고딕 760"/>
                <a:ea typeface="한컴 윤고딕 760"/>
                <a:cs typeface="S-Core Dream 5 Medium"/>
              </a:rPr>
              <a:t>3</a:t>
            </a:r>
          </a:p>
        </p:txBody>
      </p:sp>
      <p:sp>
        <p:nvSpPr>
          <p:cNvPr id="1083" name="Object 85"/>
          <p:cNvSpPr txBox="1"/>
          <p:nvPr/>
        </p:nvSpPr>
        <p:spPr>
          <a:xfrm>
            <a:off x="5410200" y="6417924"/>
            <a:ext cx="914400" cy="253916"/>
          </a:xfrm>
          <a:prstGeom prst="rect">
            <a:avLst/>
          </a:prstGeom>
          <a:noFill/>
        </p:spPr>
        <p:txBody>
          <a:bodyPr wrap="square" anchor="t">
            <a:spAutoFit/>
          </a:bodyPr>
          <a:lstStyle/>
          <a:p>
            <a:pPr marL="0" lvl="0" indent="0" algn="l" defTabSz="914400" rtl="0" eaLnBrk="1" latinLnBrk="0" hangingPunct="1">
              <a:lnSpc>
                <a:spcPct val="100000"/>
              </a:lnSpc>
              <a:spcBef>
                <a:spcPts val="0"/>
              </a:spcBef>
              <a:spcAft>
                <a:spcPts val="0"/>
              </a:spcAft>
              <a:buNone/>
              <a:defRPr/>
            </a:pPr>
            <a:r>
              <a:rPr kumimoji="0" lang="ja-JP" altLang="en-US" sz="1000" b="0" i="0" u="none" strike="noStrike" kern="1200" cap="none" spc="0" normalizeH="0" baseline="0" dirty="0">
                <a:solidFill>
                  <a:srgbClr val="292A2A"/>
                </a:solidFill>
                <a:latin typeface="한컴 윤고딕 760"/>
                <a:ea typeface="한컴 윤고딕 760"/>
                <a:cs typeface="S-Core Dream 4 Regular"/>
              </a:rPr>
              <a:t>カート</a:t>
            </a:r>
            <a:r>
              <a:rPr kumimoji="0" lang="ko-KR" altLang="en-US" sz="1000" b="0" i="0" u="none" strike="noStrike" kern="1200" cap="none" spc="0" normalizeH="0" baseline="0" dirty="0">
                <a:solidFill>
                  <a:srgbClr val="292A2A"/>
                </a:solidFill>
                <a:latin typeface="한컴 윤고딕 760"/>
                <a:ea typeface="한컴 윤고딕 760"/>
                <a:cs typeface="S-Core Dream 4 Regular"/>
              </a:rPr>
              <a:t> </a:t>
            </a:r>
          </a:p>
        </p:txBody>
      </p:sp>
      <p:grpSp>
        <p:nvGrpSpPr>
          <p:cNvPr id="1105" name="그룹 1104"/>
          <p:cNvGrpSpPr/>
          <p:nvPr/>
        </p:nvGrpSpPr>
        <p:grpSpPr>
          <a:xfrm>
            <a:off x="3733799" y="2753404"/>
            <a:ext cx="5181601" cy="3952197"/>
            <a:chOff x="3814172" y="2755382"/>
            <a:chExt cx="5465343" cy="4168617"/>
          </a:xfrm>
        </p:grpSpPr>
        <p:grpSp>
          <p:nvGrpSpPr>
            <p:cNvPr id="1029" name="그룹 1003"/>
            <p:cNvGrpSpPr/>
            <p:nvPr/>
          </p:nvGrpSpPr>
          <p:grpSpPr>
            <a:xfrm>
              <a:off x="4757473" y="3254038"/>
              <a:ext cx="3156425" cy="3156425"/>
              <a:chOff x="4478305" y="1983563"/>
              <a:chExt cx="3480836" cy="3480836"/>
            </a:xfrm>
          </p:grpSpPr>
          <p:pic>
            <p:nvPicPr>
              <p:cNvPr id="1030" name="Object 11"/>
              <p:cNvPicPr>
                <a:picLocks noChangeAspect="1"/>
              </p:cNvPicPr>
              <p:nvPr/>
            </p:nvPicPr>
            <p:blipFill rotWithShape="1">
              <a:blip r:embed="rId11"/>
              <a:stretch>
                <a:fillRect/>
              </a:stretch>
            </p:blipFill>
            <p:spPr>
              <a:xfrm>
                <a:off x="4478305" y="1983563"/>
                <a:ext cx="3480836" cy="3480836"/>
              </a:xfrm>
              <a:prstGeom prst="rect">
                <a:avLst/>
              </a:prstGeom>
            </p:spPr>
          </p:pic>
        </p:grpSp>
        <p:grpSp>
          <p:nvGrpSpPr>
            <p:cNvPr id="1031" name="그룹 1004"/>
            <p:cNvGrpSpPr/>
            <p:nvPr/>
          </p:nvGrpSpPr>
          <p:grpSpPr>
            <a:xfrm>
              <a:off x="5391217" y="3893463"/>
              <a:ext cx="1888940" cy="1888938"/>
              <a:chOff x="5177174" y="2688703"/>
              <a:chExt cx="2083081" cy="2083081"/>
            </a:xfrm>
          </p:grpSpPr>
          <p:grpSp>
            <p:nvGrpSpPr>
              <p:cNvPr id="1032" name="그룹 1005"/>
              <p:cNvGrpSpPr/>
              <p:nvPr/>
            </p:nvGrpSpPr>
            <p:grpSpPr>
              <a:xfrm>
                <a:off x="5215275" y="2731087"/>
                <a:ext cx="2006876" cy="2006876"/>
                <a:chOff x="5215285" y="2731091"/>
                <a:chExt cx="2006877" cy="2006877"/>
              </a:xfrm>
            </p:grpSpPr>
            <p:pic>
              <p:nvPicPr>
                <p:cNvPr id="1033" name="Object 15"/>
                <p:cNvPicPr>
                  <a:picLocks noChangeAspect="1"/>
                </p:cNvPicPr>
                <p:nvPr/>
              </p:nvPicPr>
              <p:blipFill rotWithShape="1">
                <a:blip r:embed="rId12"/>
                <a:stretch>
                  <a:fillRect/>
                </a:stretch>
              </p:blipFill>
              <p:spPr>
                <a:xfrm>
                  <a:off x="5215285" y="2731091"/>
                  <a:ext cx="2006877" cy="2006877"/>
                </a:xfrm>
                <a:prstGeom prst="rect">
                  <a:avLst/>
                </a:prstGeom>
              </p:spPr>
            </p:pic>
          </p:grpSp>
          <p:grpSp>
            <p:nvGrpSpPr>
              <p:cNvPr id="1034" name="그룹 1006"/>
              <p:cNvGrpSpPr/>
              <p:nvPr/>
            </p:nvGrpSpPr>
            <p:grpSpPr>
              <a:xfrm>
                <a:off x="6176331" y="2688703"/>
                <a:ext cx="84764" cy="84764"/>
                <a:chOff x="6176341" y="2688709"/>
                <a:chExt cx="84764" cy="84764"/>
              </a:xfrm>
            </p:grpSpPr>
            <p:pic>
              <p:nvPicPr>
                <p:cNvPr id="1035" name="Object 18"/>
                <p:cNvPicPr>
                  <a:picLocks noChangeAspect="1"/>
                </p:cNvPicPr>
                <p:nvPr/>
              </p:nvPicPr>
              <p:blipFill rotWithShape="1">
                <a:blip r:embed="rId13"/>
                <a:stretch>
                  <a:fillRect/>
                </a:stretch>
              </p:blipFill>
              <p:spPr>
                <a:xfrm>
                  <a:off x="6176341" y="2688709"/>
                  <a:ext cx="84764" cy="84764"/>
                </a:xfrm>
                <a:prstGeom prst="rect">
                  <a:avLst/>
                </a:prstGeom>
              </p:spPr>
            </p:pic>
          </p:grpSp>
          <p:grpSp>
            <p:nvGrpSpPr>
              <p:cNvPr id="1036" name="그룹 1007"/>
              <p:cNvGrpSpPr/>
              <p:nvPr/>
            </p:nvGrpSpPr>
            <p:grpSpPr>
              <a:xfrm>
                <a:off x="6176331" y="4687020"/>
                <a:ext cx="84764" cy="84764"/>
                <a:chOff x="6176341" y="4687021"/>
                <a:chExt cx="84764" cy="84764"/>
              </a:xfrm>
            </p:grpSpPr>
            <p:pic>
              <p:nvPicPr>
                <p:cNvPr id="1037" name="Object 21"/>
                <p:cNvPicPr>
                  <a:picLocks noChangeAspect="1"/>
                </p:cNvPicPr>
                <p:nvPr/>
              </p:nvPicPr>
              <p:blipFill rotWithShape="1">
                <a:blip r:embed="rId13"/>
                <a:stretch>
                  <a:fillRect/>
                </a:stretch>
              </p:blipFill>
              <p:spPr>
                <a:xfrm>
                  <a:off x="6176341" y="4687021"/>
                  <a:ext cx="84764" cy="84764"/>
                </a:xfrm>
                <a:prstGeom prst="rect">
                  <a:avLst/>
                </a:prstGeom>
              </p:spPr>
            </p:pic>
          </p:grpSp>
          <p:grpSp>
            <p:nvGrpSpPr>
              <p:cNvPr id="1038" name="그룹 1008"/>
              <p:cNvGrpSpPr/>
              <p:nvPr/>
            </p:nvGrpSpPr>
            <p:grpSpPr>
              <a:xfrm>
                <a:off x="7175491" y="3704269"/>
                <a:ext cx="84764" cy="84764"/>
                <a:chOff x="7175497" y="3704274"/>
                <a:chExt cx="84764" cy="84764"/>
              </a:xfrm>
            </p:grpSpPr>
            <p:pic>
              <p:nvPicPr>
                <p:cNvPr id="1039" name="Object 24"/>
                <p:cNvPicPr>
                  <a:picLocks noChangeAspect="1"/>
                </p:cNvPicPr>
                <p:nvPr/>
              </p:nvPicPr>
              <p:blipFill rotWithShape="1">
                <a:blip r:embed="rId13"/>
                <a:stretch>
                  <a:fillRect/>
                </a:stretch>
              </p:blipFill>
              <p:spPr>
                <a:xfrm rot="5400000">
                  <a:off x="7175497" y="3704274"/>
                  <a:ext cx="84764" cy="84764"/>
                </a:xfrm>
                <a:prstGeom prst="rect">
                  <a:avLst/>
                </a:prstGeom>
              </p:spPr>
            </p:pic>
          </p:grpSp>
          <p:grpSp>
            <p:nvGrpSpPr>
              <p:cNvPr id="1040" name="그룹 1009"/>
              <p:cNvGrpSpPr/>
              <p:nvPr/>
            </p:nvGrpSpPr>
            <p:grpSpPr>
              <a:xfrm>
                <a:off x="5177174" y="3704269"/>
                <a:ext cx="84764" cy="84764"/>
                <a:chOff x="5177185" y="3704274"/>
                <a:chExt cx="84764" cy="84764"/>
              </a:xfrm>
            </p:grpSpPr>
            <p:pic>
              <p:nvPicPr>
                <p:cNvPr id="1041" name="Object 27"/>
                <p:cNvPicPr>
                  <a:picLocks noChangeAspect="1"/>
                </p:cNvPicPr>
                <p:nvPr/>
              </p:nvPicPr>
              <p:blipFill rotWithShape="1">
                <a:blip r:embed="rId13"/>
                <a:stretch>
                  <a:fillRect/>
                </a:stretch>
              </p:blipFill>
              <p:spPr>
                <a:xfrm rot="5400000">
                  <a:off x="5177185" y="3704274"/>
                  <a:ext cx="84764" cy="84764"/>
                </a:xfrm>
                <a:prstGeom prst="rect">
                  <a:avLst/>
                </a:prstGeom>
              </p:spPr>
            </p:pic>
          </p:grpSp>
          <p:grpSp>
            <p:nvGrpSpPr>
              <p:cNvPr id="1042" name="그룹 1010"/>
              <p:cNvGrpSpPr/>
              <p:nvPr/>
            </p:nvGrpSpPr>
            <p:grpSpPr>
              <a:xfrm>
                <a:off x="6882845" y="4398657"/>
                <a:ext cx="84764" cy="84764"/>
                <a:chOff x="6882851" y="4398658"/>
                <a:chExt cx="84764" cy="84764"/>
              </a:xfrm>
            </p:grpSpPr>
            <p:pic>
              <p:nvPicPr>
                <p:cNvPr id="1043" name="Object 30"/>
                <p:cNvPicPr>
                  <a:picLocks noChangeAspect="1"/>
                </p:cNvPicPr>
                <p:nvPr/>
              </p:nvPicPr>
              <p:blipFill rotWithShape="1">
                <a:blip r:embed="rId13"/>
                <a:stretch>
                  <a:fillRect/>
                </a:stretch>
              </p:blipFill>
              <p:spPr>
                <a:xfrm rot="8100000">
                  <a:off x="6882851" y="4398658"/>
                  <a:ext cx="84764" cy="84764"/>
                </a:xfrm>
                <a:prstGeom prst="rect">
                  <a:avLst/>
                </a:prstGeom>
              </p:spPr>
            </p:pic>
          </p:grpSp>
          <p:grpSp>
            <p:nvGrpSpPr>
              <p:cNvPr id="1044" name="그룹 1011"/>
              <p:cNvGrpSpPr/>
              <p:nvPr/>
            </p:nvGrpSpPr>
            <p:grpSpPr>
              <a:xfrm>
                <a:off x="5503486" y="2946133"/>
                <a:ext cx="84764" cy="84764"/>
                <a:chOff x="5503496" y="2946139"/>
                <a:chExt cx="84764" cy="84764"/>
              </a:xfrm>
            </p:grpSpPr>
            <p:pic>
              <p:nvPicPr>
                <p:cNvPr id="1045" name="Object 33"/>
                <p:cNvPicPr>
                  <a:picLocks noChangeAspect="1"/>
                </p:cNvPicPr>
                <p:nvPr/>
              </p:nvPicPr>
              <p:blipFill rotWithShape="1">
                <a:blip r:embed="rId13"/>
                <a:stretch>
                  <a:fillRect/>
                </a:stretch>
              </p:blipFill>
              <p:spPr>
                <a:xfrm rot="8100000">
                  <a:off x="5503496" y="2946139"/>
                  <a:ext cx="84764" cy="84764"/>
                </a:xfrm>
                <a:prstGeom prst="rect">
                  <a:avLst/>
                </a:prstGeom>
              </p:spPr>
            </p:pic>
          </p:grpSp>
          <p:grpSp>
            <p:nvGrpSpPr>
              <p:cNvPr id="1046" name="그룹 1012"/>
              <p:cNvGrpSpPr/>
              <p:nvPr/>
            </p:nvGrpSpPr>
            <p:grpSpPr>
              <a:xfrm>
                <a:off x="5499800" y="4432914"/>
                <a:ext cx="84764" cy="84764"/>
                <a:chOff x="5499809" y="4432919"/>
                <a:chExt cx="84764" cy="84764"/>
              </a:xfrm>
            </p:grpSpPr>
            <p:pic>
              <p:nvPicPr>
                <p:cNvPr id="1047" name="Object 36"/>
                <p:cNvPicPr>
                  <a:picLocks noChangeAspect="1"/>
                </p:cNvPicPr>
                <p:nvPr/>
              </p:nvPicPr>
              <p:blipFill rotWithShape="1">
                <a:blip r:embed="rId13"/>
                <a:stretch>
                  <a:fillRect/>
                </a:stretch>
              </p:blipFill>
              <p:spPr>
                <a:xfrm rot="13500000">
                  <a:off x="5499809" y="4432919"/>
                  <a:ext cx="84764" cy="84764"/>
                </a:xfrm>
                <a:prstGeom prst="rect">
                  <a:avLst/>
                </a:prstGeom>
              </p:spPr>
            </p:pic>
          </p:grpSp>
          <p:grpSp>
            <p:nvGrpSpPr>
              <p:cNvPr id="1048" name="그룹 1013"/>
              <p:cNvGrpSpPr/>
              <p:nvPr/>
            </p:nvGrpSpPr>
            <p:grpSpPr>
              <a:xfrm>
                <a:off x="6912821" y="3019894"/>
                <a:ext cx="84764" cy="84764"/>
                <a:chOff x="6912829" y="3019899"/>
                <a:chExt cx="84764" cy="84764"/>
              </a:xfrm>
            </p:grpSpPr>
            <p:pic>
              <p:nvPicPr>
                <p:cNvPr id="1049" name="Object 39"/>
                <p:cNvPicPr>
                  <a:picLocks noChangeAspect="1"/>
                </p:cNvPicPr>
                <p:nvPr/>
              </p:nvPicPr>
              <p:blipFill rotWithShape="1">
                <a:blip r:embed="rId13"/>
                <a:stretch>
                  <a:fillRect/>
                </a:stretch>
              </p:blipFill>
              <p:spPr>
                <a:xfrm rot="13500000">
                  <a:off x="6912829" y="3019899"/>
                  <a:ext cx="84764" cy="84764"/>
                </a:xfrm>
                <a:prstGeom prst="rect">
                  <a:avLst/>
                </a:prstGeom>
              </p:spPr>
            </p:pic>
          </p:grpSp>
        </p:grpSp>
        <p:grpSp>
          <p:nvGrpSpPr>
            <p:cNvPr id="1050" name="그룹 1014"/>
            <p:cNvGrpSpPr/>
            <p:nvPr/>
          </p:nvGrpSpPr>
          <p:grpSpPr>
            <a:xfrm>
              <a:off x="5086742" y="3578571"/>
              <a:ext cx="2564977" cy="2564977"/>
              <a:chOff x="4841408" y="2341454"/>
              <a:chExt cx="2828601" cy="2828601"/>
            </a:xfrm>
          </p:grpSpPr>
          <p:pic>
            <p:nvPicPr>
              <p:cNvPr id="1051" name="Object 43"/>
              <p:cNvPicPr>
                <a:picLocks noChangeAspect="1"/>
              </p:cNvPicPr>
              <p:nvPr/>
            </p:nvPicPr>
            <p:blipFill rotWithShape="1">
              <a:blip r:embed="rId14"/>
              <a:stretch>
                <a:fillRect/>
              </a:stretch>
            </p:blipFill>
            <p:spPr>
              <a:xfrm>
                <a:off x="4841408" y="2341454"/>
                <a:ext cx="2828601" cy="2828601"/>
              </a:xfrm>
              <a:prstGeom prst="rect">
                <a:avLst/>
              </a:prstGeom>
            </p:spPr>
          </p:pic>
          <p:pic>
            <p:nvPicPr>
              <p:cNvPr id="1052" name="Object 44"/>
              <p:cNvPicPr>
                <a:picLocks noChangeAspect="1"/>
              </p:cNvPicPr>
              <p:nvPr/>
            </p:nvPicPr>
            <p:blipFill rotWithShape="1">
              <a:blip r:embed="rId15"/>
              <a:stretch>
                <a:fillRect/>
              </a:stretch>
            </p:blipFill>
            <p:spPr>
              <a:xfrm>
                <a:off x="5516732" y="3018926"/>
                <a:ext cx="1414301" cy="1414301"/>
              </a:xfrm>
              <a:prstGeom prst="rect">
                <a:avLst/>
              </a:prstGeom>
            </p:spPr>
          </p:pic>
        </p:grpSp>
        <p:sp>
          <p:nvSpPr>
            <p:cNvPr id="1054" name="Object 48"/>
            <p:cNvSpPr txBox="1"/>
            <p:nvPr/>
          </p:nvSpPr>
          <p:spPr>
            <a:xfrm>
              <a:off x="5618303" y="4673562"/>
              <a:ext cx="1392095" cy="324631"/>
            </a:xfrm>
            <a:prstGeom prst="rect">
              <a:avLst/>
            </a:prstGeom>
            <a:noFill/>
          </p:spPr>
          <p:txBody>
            <a:bodyPr wrap="square" anchor="t">
              <a:spAutoFit/>
            </a:bodyPr>
            <a:lstStyle/>
            <a:p>
              <a:pPr marL="0" lvl="0" indent="0" algn="ctr" defTabSz="914400" rtl="0" eaLnBrk="1" latinLnBrk="0" hangingPunct="1">
                <a:lnSpc>
                  <a:spcPct val="100000"/>
                </a:lnSpc>
                <a:spcBef>
                  <a:spcPts val="0"/>
                </a:spcBef>
                <a:spcAft>
                  <a:spcPts val="0"/>
                </a:spcAft>
                <a:buNone/>
                <a:defRPr/>
              </a:pPr>
              <a:r>
                <a:rPr kumimoji="0" lang="en-US" altLang="ko-KR" sz="1400" b="1" i="0" u="none" strike="noStrike" kern="0" cap="none" spc="-100" normalizeH="0" baseline="0" dirty="0">
                  <a:solidFill>
                    <a:srgbClr val="FFFFFF"/>
                  </a:solidFill>
                  <a:latin typeface="한컴 윤고딕 760"/>
                  <a:ea typeface="한컴 윤고딕 760"/>
                  <a:cs typeface="S-Core Dream 5 Medium"/>
                </a:rPr>
                <a:t>4.</a:t>
              </a:r>
              <a:r>
                <a:rPr kumimoji="0" lang="ko-KR" altLang="en-US" sz="1400" b="1" i="0" u="none" strike="noStrike" kern="0" cap="none" spc="-100" normalizeH="0" baseline="0" dirty="0">
                  <a:solidFill>
                    <a:srgbClr val="FFFFFF"/>
                  </a:solidFill>
                  <a:latin typeface="한컴 윤고딕 760"/>
                  <a:ea typeface="한컴 윤고딕 760"/>
                  <a:cs typeface="S-Core Dream 5 Medium"/>
                </a:rPr>
                <a:t> </a:t>
              </a:r>
              <a:r>
                <a:rPr kumimoji="0" lang="ja-JP" altLang="en-US" sz="1400" b="1" i="0" u="none" strike="noStrike" kern="0" cap="none" spc="-100" normalizeH="0" baseline="0" dirty="0">
                  <a:solidFill>
                    <a:srgbClr val="FFFFFF"/>
                  </a:solidFill>
                  <a:latin typeface="한컴 윤고딕 760"/>
                  <a:ea typeface="한컴 윤고딕 760"/>
                  <a:cs typeface="S-Core Dream 5 Medium"/>
                </a:rPr>
                <a:t>主要機能</a:t>
              </a:r>
              <a:endParaRPr kumimoji="0" lang="en-US" sz="1400" b="1" i="0" u="none" strike="noStrike" kern="0" cap="none" spc="-100" normalizeH="0" baseline="0" dirty="0">
                <a:solidFill>
                  <a:srgbClr val="FFFFFF"/>
                </a:solidFill>
                <a:latin typeface="한컴 윤고딕 760"/>
                <a:ea typeface="한컴 윤고딕 760"/>
                <a:cs typeface="S-Core Dream 5 Medium"/>
              </a:endParaRPr>
            </a:p>
          </p:txBody>
        </p:sp>
        <p:grpSp>
          <p:nvGrpSpPr>
            <p:cNvPr id="1055" name="그룹 1015"/>
            <p:cNvGrpSpPr/>
            <p:nvPr/>
          </p:nvGrpSpPr>
          <p:grpSpPr>
            <a:xfrm>
              <a:off x="5833012" y="2755382"/>
              <a:ext cx="1016404" cy="1016404"/>
              <a:chOff x="5664376" y="1433658"/>
              <a:chExt cx="1120869" cy="1120869"/>
            </a:xfrm>
          </p:grpSpPr>
          <p:pic>
            <p:nvPicPr>
              <p:cNvPr id="1056" name="Object 49"/>
              <p:cNvPicPr>
                <a:picLocks noChangeAspect="1"/>
              </p:cNvPicPr>
              <p:nvPr/>
            </p:nvPicPr>
            <p:blipFill rotWithShape="1">
              <a:blip r:embed="rId16"/>
              <a:stretch>
                <a:fillRect/>
              </a:stretch>
            </p:blipFill>
            <p:spPr>
              <a:xfrm>
                <a:off x="5664376" y="1433658"/>
                <a:ext cx="1120869" cy="1120869"/>
              </a:xfrm>
              <a:prstGeom prst="rect">
                <a:avLst/>
              </a:prstGeom>
            </p:spPr>
          </p:pic>
          <p:pic>
            <p:nvPicPr>
              <p:cNvPr id="1057" name="Object 50"/>
              <p:cNvPicPr>
                <a:picLocks noChangeAspect="1"/>
              </p:cNvPicPr>
              <p:nvPr/>
            </p:nvPicPr>
            <p:blipFill rotWithShape="1">
              <a:blip r:embed="rId17"/>
              <a:stretch>
                <a:fillRect/>
              </a:stretch>
            </p:blipFill>
            <p:spPr>
              <a:xfrm>
                <a:off x="5938287" y="1707995"/>
                <a:ext cx="560434" cy="560434"/>
              </a:xfrm>
              <a:prstGeom prst="rect">
                <a:avLst/>
              </a:prstGeom>
            </p:spPr>
          </p:pic>
        </p:grpSp>
        <p:grpSp>
          <p:nvGrpSpPr>
            <p:cNvPr id="1058" name="그룹 1016"/>
            <p:cNvGrpSpPr/>
            <p:nvPr/>
          </p:nvGrpSpPr>
          <p:grpSpPr>
            <a:xfrm>
              <a:off x="5793111" y="5907595"/>
              <a:ext cx="1016404" cy="1016404"/>
              <a:chOff x="5620377" y="4909846"/>
              <a:chExt cx="1120869" cy="1120869"/>
            </a:xfrm>
          </p:grpSpPr>
          <p:pic>
            <p:nvPicPr>
              <p:cNvPr id="1059" name="Object 53"/>
              <p:cNvPicPr>
                <a:picLocks noChangeAspect="1"/>
              </p:cNvPicPr>
              <p:nvPr/>
            </p:nvPicPr>
            <p:blipFill rotWithShape="1">
              <a:blip r:embed="rId16"/>
              <a:stretch>
                <a:fillRect/>
              </a:stretch>
            </p:blipFill>
            <p:spPr>
              <a:xfrm>
                <a:off x="5620377" y="4909846"/>
                <a:ext cx="1120869" cy="1120869"/>
              </a:xfrm>
              <a:prstGeom prst="rect">
                <a:avLst/>
              </a:prstGeom>
            </p:spPr>
          </p:pic>
          <p:pic>
            <p:nvPicPr>
              <p:cNvPr id="1060" name="Object 54"/>
              <p:cNvPicPr>
                <a:picLocks noChangeAspect="1"/>
              </p:cNvPicPr>
              <p:nvPr/>
            </p:nvPicPr>
            <p:blipFill rotWithShape="1">
              <a:blip r:embed="rId17"/>
              <a:stretch>
                <a:fillRect/>
              </a:stretch>
            </p:blipFill>
            <p:spPr>
              <a:xfrm>
                <a:off x="5894288" y="5184183"/>
                <a:ext cx="560434" cy="560434"/>
              </a:xfrm>
              <a:prstGeom prst="rect">
                <a:avLst/>
              </a:prstGeom>
            </p:spPr>
          </p:pic>
        </p:grpSp>
        <p:grpSp>
          <p:nvGrpSpPr>
            <p:cNvPr id="1061" name="그룹 1017"/>
            <p:cNvGrpSpPr/>
            <p:nvPr/>
          </p:nvGrpSpPr>
          <p:grpSpPr>
            <a:xfrm>
              <a:off x="7435952" y="4398226"/>
              <a:ext cx="1016404" cy="1016404"/>
              <a:chOff x="7432065" y="3245347"/>
              <a:chExt cx="1120869" cy="1120869"/>
            </a:xfrm>
          </p:grpSpPr>
          <p:pic>
            <p:nvPicPr>
              <p:cNvPr id="1062" name="Object 57"/>
              <p:cNvPicPr>
                <a:picLocks noChangeAspect="1"/>
              </p:cNvPicPr>
              <p:nvPr/>
            </p:nvPicPr>
            <p:blipFill rotWithShape="1">
              <a:blip r:embed="rId16"/>
              <a:stretch>
                <a:fillRect/>
              </a:stretch>
            </p:blipFill>
            <p:spPr>
              <a:xfrm rot="5400000">
                <a:off x="7432065" y="3245347"/>
                <a:ext cx="1120869" cy="1120869"/>
              </a:xfrm>
              <a:prstGeom prst="rect">
                <a:avLst/>
              </a:prstGeom>
            </p:spPr>
          </p:pic>
          <p:pic>
            <p:nvPicPr>
              <p:cNvPr id="1063" name="Object 58"/>
              <p:cNvPicPr>
                <a:picLocks noChangeAspect="1"/>
              </p:cNvPicPr>
              <p:nvPr/>
            </p:nvPicPr>
            <p:blipFill rotWithShape="1">
              <a:blip r:embed="rId17"/>
              <a:stretch>
                <a:fillRect/>
              </a:stretch>
            </p:blipFill>
            <p:spPr>
              <a:xfrm rot="5400000">
                <a:off x="7705977" y="3519684"/>
                <a:ext cx="560434" cy="560434"/>
              </a:xfrm>
              <a:prstGeom prst="rect">
                <a:avLst/>
              </a:prstGeom>
            </p:spPr>
          </p:pic>
        </p:grpSp>
        <p:grpSp>
          <p:nvGrpSpPr>
            <p:cNvPr id="1064" name="그룹 1018"/>
            <p:cNvGrpSpPr/>
            <p:nvPr/>
          </p:nvGrpSpPr>
          <p:grpSpPr>
            <a:xfrm>
              <a:off x="4283734" y="4358325"/>
              <a:ext cx="1016404" cy="1016404"/>
              <a:chOff x="3955878" y="3201348"/>
              <a:chExt cx="1120869" cy="1120869"/>
            </a:xfrm>
          </p:grpSpPr>
          <p:pic>
            <p:nvPicPr>
              <p:cNvPr id="1065" name="Object 61"/>
              <p:cNvPicPr>
                <a:picLocks noChangeAspect="1"/>
              </p:cNvPicPr>
              <p:nvPr/>
            </p:nvPicPr>
            <p:blipFill rotWithShape="1">
              <a:blip r:embed="rId16"/>
              <a:stretch>
                <a:fillRect/>
              </a:stretch>
            </p:blipFill>
            <p:spPr>
              <a:xfrm rot="5400000">
                <a:off x="3955878" y="3201348"/>
                <a:ext cx="1120869" cy="1120869"/>
              </a:xfrm>
              <a:prstGeom prst="rect">
                <a:avLst/>
              </a:prstGeom>
            </p:spPr>
          </p:pic>
          <p:pic>
            <p:nvPicPr>
              <p:cNvPr id="1066" name="Object 62"/>
              <p:cNvPicPr>
                <a:picLocks noChangeAspect="1"/>
              </p:cNvPicPr>
              <p:nvPr/>
            </p:nvPicPr>
            <p:blipFill rotWithShape="1">
              <a:blip r:embed="rId18"/>
              <a:stretch>
                <a:fillRect/>
              </a:stretch>
            </p:blipFill>
            <p:spPr>
              <a:xfrm rot="5400000">
                <a:off x="4229789" y="3475685"/>
                <a:ext cx="560434" cy="560434"/>
              </a:xfrm>
              <a:prstGeom prst="rect">
                <a:avLst/>
              </a:prstGeom>
            </p:spPr>
          </p:pic>
        </p:grpSp>
        <p:grpSp>
          <p:nvGrpSpPr>
            <p:cNvPr id="1067" name="그룹 1019"/>
            <p:cNvGrpSpPr/>
            <p:nvPr/>
          </p:nvGrpSpPr>
          <p:grpSpPr>
            <a:xfrm>
              <a:off x="6973671" y="5432717"/>
              <a:ext cx="1016404" cy="1016404"/>
              <a:chOff x="6922274" y="4386161"/>
              <a:chExt cx="1120869" cy="1120869"/>
            </a:xfrm>
          </p:grpSpPr>
          <p:pic>
            <p:nvPicPr>
              <p:cNvPr id="1068" name="Object 65"/>
              <p:cNvPicPr>
                <a:picLocks noChangeAspect="1"/>
              </p:cNvPicPr>
              <p:nvPr/>
            </p:nvPicPr>
            <p:blipFill rotWithShape="1">
              <a:blip r:embed="rId16"/>
              <a:stretch>
                <a:fillRect/>
              </a:stretch>
            </p:blipFill>
            <p:spPr>
              <a:xfrm rot="8100000">
                <a:off x="6922274" y="4386161"/>
                <a:ext cx="1120869" cy="1120869"/>
              </a:xfrm>
              <a:prstGeom prst="rect">
                <a:avLst/>
              </a:prstGeom>
            </p:spPr>
          </p:pic>
          <p:pic>
            <p:nvPicPr>
              <p:cNvPr id="1069" name="Object 66"/>
              <p:cNvPicPr>
                <a:picLocks noChangeAspect="1"/>
              </p:cNvPicPr>
              <p:nvPr/>
            </p:nvPicPr>
            <p:blipFill rotWithShape="1">
              <a:blip r:embed="rId18"/>
              <a:stretch>
                <a:fillRect/>
              </a:stretch>
            </p:blipFill>
            <p:spPr>
              <a:xfrm rot="8100000">
                <a:off x="7196186" y="4660498"/>
                <a:ext cx="560434" cy="560434"/>
              </a:xfrm>
              <a:prstGeom prst="rect">
                <a:avLst/>
              </a:prstGeom>
            </p:spPr>
          </p:pic>
        </p:grpSp>
        <p:grpSp>
          <p:nvGrpSpPr>
            <p:cNvPr id="1070" name="그룹 1020"/>
            <p:cNvGrpSpPr/>
            <p:nvPr/>
          </p:nvGrpSpPr>
          <p:grpSpPr>
            <a:xfrm>
              <a:off x="4768262" y="3180232"/>
              <a:ext cx="1016404" cy="1016404"/>
              <a:chOff x="4490191" y="1902173"/>
              <a:chExt cx="1120869" cy="1120869"/>
            </a:xfrm>
          </p:grpSpPr>
          <p:pic>
            <p:nvPicPr>
              <p:cNvPr id="1071" name="Object 69"/>
              <p:cNvPicPr>
                <a:picLocks noChangeAspect="1"/>
              </p:cNvPicPr>
              <p:nvPr/>
            </p:nvPicPr>
            <p:blipFill rotWithShape="1">
              <a:blip r:embed="rId16"/>
              <a:stretch>
                <a:fillRect/>
              </a:stretch>
            </p:blipFill>
            <p:spPr>
              <a:xfrm rot="8100000">
                <a:off x="4490191" y="1902173"/>
                <a:ext cx="1120869" cy="1120869"/>
              </a:xfrm>
              <a:prstGeom prst="rect">
                <a:avLst/>
              </a:prstGeom>
            </p:spPr>
          </p:pic>
          <p:pic>
            <p:nvPicPr>
              <p:cNvPr id="1072" name="Object 70"/>
              <p:cNvPicPr>
                <a:picLocks noChangeAspect="1"/>
              </p:cNvPicPr>
              <p:nvPr/>
            </p:nvPicPr>
            <p:blipFill rotWithShape="1">
              <a:blip r:embed="rId17"/>
              <a:stretch>
                <a:fillRect/>
              </a:stretch>
            </p:blipFill>
            <p:spPr>
              <a:xfrm rot="8100000">
                <a:off x="4764103" y="2176510"/>
                <a:ext cx="560434" cy="560434"/>
              </a:xfrm>
              <a:prstGeom prst="rect">
                <a:avLst/>
              </a:prstGeom>
            </p:spPr>
          </p:pic>
        </p:grpSp>
        <p:grpSp>
          <p:nvGrpSpPr>
            <p:cNvPr id="1073" name="그룹 1021"/>
            <p:cNvGrpSpPr/>
            <p:nvPr/>
          </p:nvGrpSpPr>
          <p:grpSpPr>
            <a:xfrm>
              <a:off x="6961786" y="3229014"/>
              <a:ext cx="1016404" cy="1016404"/>
              <a:chOff x="6909168" y="1955966"/>
              <a:chExt cx="1120869" cy="1120869"/>
            </a:xfrm>
          </p:grpSpPr>
          <p:pic>
            <p:nvPicPr>
              <p:cNvPr id="1074" name="Object 73"/>
              <p:cNvPicPr>
                <a:picLocks noChangeAspect="1"/>
              </p:cNvPicPr>
              <p:nvPr/>
            </p:nvPicPr>
            <p:blipFill rotWithShape="1">
              <a:blip r:embed="rId16"/>
              <a:stretch>
                <a:fillRect/>
              </a:stretch>
            </p:blipFill>
            <p:spPr>
              <a:xfrm rot="2700000">
                <a:off x="6909168" y="1955966"/>
                <a:ext cx="1120869" cy="1120869"/>
              </a:xfrm>
              <a:prstGeom prst="rect">
                <a:avLst/>
              </a:prstGeom>
            </p:spPr>
          </p:pic>
          <p:pic>
            <p:nvPicPr>
              <p:cNvPr id="1075" name="Object 74"/>
              <p:cNvPicPr>
                <a:picLocks noChangeAspect="1"/>
              </p:cNvPicPr>
              <p:nvPr/>
            </p:nvPicPr>
            <p:blipFill rotWithShape="1">
              <a:blip r:embed="rId17"/>
              <a:stretch>
                <a:fillRect/>
              </a:stretch>
            </p:blipFill>
            <p:spPr>
              <a:xfrm rot="2700000">
                <a:off x="7183080" y="2230303"/>
                <a:ext cx="560434" cy="560434"/>
              </a:xfrm>
              <a:prstGeom prst="rect">
                <a:avLst/>
              </a:prstGeom>
            </p:spPr>
          </p:pic>
        </p:grpSp>
        <p:grpSp>
          <p:nvGrpSpPr>
            <p:cNvPr id="1076" name="그룹 1022"/>
            <p:cNvGrpSpPr/>
            <p:nvPr/>
          </p:nvGrpSpPr>
          <p:grpSpPr>
            <a:xfrm>
              <a:off x="4704630" y="5429751"/>
              <a:ext cx="1016404" cy="1016404"/>
              <a:chOff x="4420021" y="4382889"/>
              <a:chExt cx="1120869" cy="1120869"/>
            </a:xfrm>
          </p:grpSpPr>
          <p:pic>
            <p:nvPicPr>
              <p:cNvPr id="1077" name="Object 77"/>
              <p:cNvPicPr>
                <a:picLocks noChangeAspect="1"/>
              </p:cNvPicPr>
              <p:nvPr/>
            </p:nvPicPr>
            <p:blipFill rotWithShape="1">
              <a:blip r:embed="rId16"/>
              <a:stretch>
                <a:fillRect/>
              </a:stretch>
            </p:blipFill>
            <p:spPr>
              <a:xfrm rot="2700000">
                <a:off x="4420021" y="4382889"/>
                <a:ext cx="1120869" cy="1120869"/>
              </a:xfrm>
              <a:prstGeom prst="rect">
                <a:avLst/>
              </a:prstGeom>
            </p:spPr>
          </p:pic>
          <p:pic>
            <p:nvPicPr>
              <p:cNvPr id="1078" name="Object 78"/>
              <p:cNvPicPr>
                <a:picLocks noChangeAspect="1"/>
              </p:cNvPicPr>
              <p:nvPr/>
            </p:nvPicPr>
            <p:blipFill rotWithShape="1">
              <a:blip r:embed="rId17"/>
              <a:stretch>
                <a:fillRect/>
              </a:stretch>
            </p:blipFill>
            <p:spPr>
              <a:xfrm rot="2700000">
                <a:off x="4693932" y="4657226"/>
                <a:ext cx="560434" cy="560434"/>
              </a:xfrm>
              <a:prstGeom prst="rect">
                <a:avLst/>
              </a:prstGeom>
            </p:spPr>
          </p:pic>
        </p:grpSp>
        <p:sp>
          <p:nvSpPr>
            <p:cNvPr id="1079" name="Object 81"/>
            <p:cNvSpPr txBox="1"/>
            <p:nvPr/>
          </p:nvSpPr>
          <p:spPr>
            <a:xfrm>
              <a:off x="6627216" y="2905364"/>
              <a:ext cx="901941" cy="259704"/>
            </a:xfrm>
            <a:prstGeom prst="rect">
              <a:avLst/>
            </a:prstGeom>
            <a:noFill/>
          </p:spPr>
          <p:txBody>
            <a:bodyPr wrap="square" anchor="t">
              <a:spAutoFit/>
            </a:bodyPr>
            <a:lstStyle/>
            <a:p>
              <a:pPr marL="0" lvl="0" indent="0" algn="l" defTabSz="914400" rtl="0" eaLnBrk="1" latinLnBrk="0" hangingPunct="1">
                <a:lnSpc>
                  <a:spcPct val="100000"/>
                </a:lnSpc>
                <a:spcBef>
                  <a:spcPts val="0"/>
                </a:spcBef>
                <a:spcAft>
                  <a:spcPts val="0"/>
                </a:spcAft>
                <a:buNone/>
                <a:defRPr/>
              </a:pPr>
              <a:r>
                <a:rPr kumimoji="0" lang="ja-JP" altLang="en-US" sz="1000" b="0" i="0" u="none" strike="noStrike" kern="1200" cap="none" spc="0" normalizeH="0" baseline="0" dirty="0">
                  <a:solidFill>
                    <a:srgbClr val="292A2A"/>
                  </a:solidFill>
                  <a:latin typeface="한컴 윤고딕 760"/>
                  <a:ea typeface="한컴 윤고딕 760"/>
                  <a:cs typeface="S-Core Dream 4 Regular"/>
                </a:rPr>
                <a:t>販売商品</a:t>
              </a:r>
              <a:endParaRPr kumimoji="0" lang="ko-KR" altLang="en-US" sz="1000" b="0" i="0" u="none" strike="noStrike" kern="1200" cap="none" spc="0" normalizeH="0" baseline="0" dirty="0">
                <a:solidFill>
                  <a:srgbClr val="292A2A"/>
                </a:solidFill>
                <a:latin typeface="한컴 윤고딕 760"/>
                <a:ea typeface="한컴 윤고딕 760"/>
                <a:cs typeface="S-Core Dream 4 Regular"/>
              </a:endParaRPr>
            </a:p>
          </p:txBody>
        </p:sp>
        <p:sp>
          <p:nvSpPr>
            <p:cNvPr id="1080" name="Object 82"/>
            <p:cNvSpPr txBox="1"/>
            <p:nvPr/>
          </p:nvSpPr>
          <p:spPr>
            <a:xfrm>
              <a:off x="7876469" y="3576606"/>
              <a:ext cx="1403046" cy="267820"/>
            </a:xfrm>
            <a:prstGeom prst="rect">
              <a:avLst/>
            </a:prstGeom>
            <a:noFill/>
          </p:spPr>
          <p:txBody>
            <a:bodyPr wrap="square" anchor="t">
              <a:spAutoFit/>
            </a:bodyPr>
            <a:lstStyle/>
            <a:p>
              <a:pPr marL="0" lvl="0" indent="0" algn="l" defTabSz="914400" rtl="0" eaLnBrk="1" latinLnBrk="0" hangingPunct="1">
                <a:lnSpc>
                  <a:spcPct val="100000"/>
                </a:lnSpc>
                <a:spcBef>
                  <a:spcPts val="0"/>
                </a:spcBef>
                <a:spcAft>
                  <a:spcPts val="0"/>
                </a:spcAft>
                <a:buNone/>
                <a:defRPr/>
              </a:pPr>
              <a:r>
                <a:rPr kumimoji="0" lang="en-US" altLang="ko-KR" sz="1000" b="0" i="0" u="none" strike="noStrike" kern="1200" cap="none" spc="0" normalizeH="0" baseline="0">
                  <a:solidFill>
                    <a:srgbClr val="292A2A"/>
                  </a:solidFill>
                  <a:latin typeface="한컴 윤고딕 760"/>
                  <a:ea typeface="한컴 윤고딕 760"/>
                  <a:cs typeface="S-Core Dream 4 Regular"/>
                </a:rPr>
                <a:t>FAQ</a:t>
              </a:r>
              <a:r>
                <a:rPr kumimoji="0" lang="ko-KR" altLang="en-US" sz="1000" b="0" i="0" u="none" strike="noStrike" kern="1200" cap="none" spc="0" normalizeH="0" baseline="0">
                  <a:solidFill>
                    <a:srgbClr val="292A2A"/>
                  </a:solidFill>
                  <a:latin typeface="한컴 윤고딕 760"/>
                  <a:ea typeface="한컴 윤고딕 760"/>
                  <a:cs typeface="S-Core Dream 4 Regular"/>
                </a:rPr>
                <a:t> </a:t>
              </a:r>
            </a:p>
          </p:txBody>
        </p:sp>
        <p:sp>
          <p:nvSpPr>
            <p:cNvPr id="1081" name="Object 83"/>
            <p:cNvSpPr txBox="1"/>
            <p:nvPr/>
          </p:nvSpPr>
          <p:spPr>
            <a:xfrm>
              <a:off x="8153399" y="4766199"/>
              <a:ext cx="998953" cy="422020"/>
            </a:xfrm>
            <a:prstGeom prst="rect">
              <a:avLst/>
            </a:prstGeom>
            <a:noFill/>
          </p:spPr>
          <p:txBody>
            <a:bodyPr wrap="square" anchor="t">
              <a:spAutoFit/>
            </a:bodyPr>
            <a:lstStyle/>
            <a:p>
              <a:pPr marL="0" lvl="0" indent="0" algn="l" defTabSz="914400" rtl="0" eaLnBrk="1" latinLnBrk="0" hangingPunct="1">
                <a:lnSpc>
                  <a:spcPct val="100000"/>
                </a:lnSpc>
                <a:spcBef>
                  <a:spcPts val="0"/>
                </a:spcBef>
                <a:spcAft>
                  <a:spcPts val="0"/>
                </a:spcAft>
                <a:buNone/>
                <a:defRPr/>
              </a:pPr>
              <a:r>
                <a:rPr kumimoji="0" lang="ja-JP" altLang="en-US" sz="1000" b="0" i="0" u="none" strike="noStrike" kern="1200" cap="none" spc="0" normalizeH="0" baseline="0" dirty="0">
                  <a:solidFill>
                    <a:srgbClr val="292A2A"/>
                  </a:solidFill>
                  <a:latin typeface="한컴 윤고딕 760"/>
                  <a:ea typeface="한컴 윤고딕 760"/>
                  <a:cs typeface="S-Core Dream 4 Regular"/>
                </a:rPr>
                <a:t>会員登録</a:t>
              </a:r>
              <a:endParaRPr kumimoji="0" lang="en-US" altLang="ja-JP" sz="1000" b="0" i="0" u="none" strike="noStrike" kern="1200" cap="none" spc="0" normalizeH="0" baseline="0" dirty="0">
                <a:solidFill>
                  <a:srgbClr val="292A2A"/>
                </a:solidFill>
                <a:latin typeface="한컴 윤고딕 760"/>
                <a:ea typeface="한컴 윤고딕 760"/>
                <a:cs typeface="S-Core Dream 4 Regular"/>
              </a:endParaRPr>
            </a:p>
            <a:p>
              <a:pPr marL="0" lvl="0" indent="0" algn="l" defTabSz="914400" rtl="0" eaLnBrk="1" latinLnBrk="0" hangingPunct="1">
                <a:lnSpc>
                  <a:spcPct val="100000"/>
                </a:lnSpc>
                <a:spcBef>
                  <a:spcPts val="0"/>
                </a:spcBef>
                <a:spcAft>
                  <a:spcPts val="0"/>
                </a:spcAft>
                <a:buNone/>
                <a:defRPr/>
              </a:pPr>
              <a:r>
                <a:rPr kumimoji="0" lang="ja-JP" altLang="en-US" sz="1000" b="0" i="0" u="none" strike="noStrike" kern="1200" cap="none" spc="0" normalizeH="0" baseline="0" dirty="0">
                  <a:solidFill>
                    <a:srgbClr val="292A2A"/>
                  </a:solidFill>
                  <a:latin typeface="한컴 윤고딕 760"/>
                  <a:ea typeface="한컴 윤고딕 760"/>
                  <a:cs typeface="S-Core Dream 4 Regular"/>
                </a:rPr>
                <a:t>情報修正</a:t>
              </a:r>
              <a:endParaRPr kumimoji="0" lang="ko-KR" altLang="en-US" sz="1000" b="0" i="0" u="none" strike="noStrike" kern="1200" cap="none" spc="0" normalizeH="0" baseline="0" dirty="0">
                <a:solidFill>
                  <a:srgbClr val="292A2A"/>
                </a:solidFill>
                <a:latin typeface="한컴 윤고딕 760"/>
                <a:ea typeface="한컴 윤고딕 760"/>
                <a:cs typeface="S-Core Dream 4 Regular"/>
              </a:endParaRPr>
            </a:p>
          </p:txBody>
        </p:sp>
        <p:sp>
          <p:nvSpPr>
            <p:cNvPr id="1082" name="Object 84"/>
            <p:cNvSpPr txBox="1"/>
            <p:nvPr/>
          </p:nvSpPr>
          <p:spPr>
            <a:xfrm>
              <a:off x="7696201" y="5943600"/>
              <a:ext cx="1516683" cy="422020"/>
            </a:xfrm>
            <a:prstGeom prst="rect">
              <a:avLst/>
            </a:prstGeom>
            <a:noFill/>
          </p:spPr>
          <p:txBody>
            <a:bodyPr wrap="square" anchor="t">
              <a:spAutoFit/>
            </a:bodyPr>
            <a:lstStyle/>
            <a:p>
              <a:pPr marL="0" lvl="0" indent="0" algn="l" defTabSz="914400" rtl="0" eaLnBrk="1" latinLnBrk="0" hangingPunct="1">
                <a:lnSpc>
                  <a:spcPct val="100000"/>
                </a:lnSpc>
                <a:spcBef>
                  <a:spcPts val="0"/>
                </a:spcBef>
                <a:spcAft>
                  <a:spcPts val="0"/>
                </a:spcAft>
                <a:buNone/>
                <a:defRPr/>
              </a:pPr>
              <a:r>
                <a:rPr kumimoji="0" lang="ja-JP" altLang="en-US" sz="1000" b="0" i="0" u="none" strike="noStrike" kern="1200" cap="none" spc="0" normalizeH="0" baseline="0" dirty="0">
                  <a:solidFill>
                    <a:srgbClr val="292A2A"/>
                  </a:solidFill>
                  <a:latin typeface="한컴 윤고딕 760"/>
                  <a:ea typeface="한컴 윤고딕 760"/>
                  <a:cs typeface="S-Core Dream 4 Regular"/>
                </a:rPr>
                <a:t>人気商品と新製品</a:t>
              </a:r>
              <a:endParaRPr kumimoji="0" lang="en-US" altLang="ja-JP" sz="1000" b="0" i="0" u="none" strike="noStrike" kern="1200" cap="none" spc="0" normalizeH="0" baseline="0" dirty="0">
                <a:solidFill>
                  <a:srgbClr val="292A2A"/>
                </a:solidFill>
                <a:latin typeface="한컴 윤고딕 760"/>
                <a:ea typeface="한컴 윤고딕 760"/>
                <a:cs typeface="S-Core Dream 4 Regular"/>
              </a:endParaRPr>
            </a:p>
            <a:p>
              <a:pPr marL="0" lvl="0" indent="0" algn="l" defTabSz="914400" rtl="0" eaLnBrk="1" latinLnBrk="0" hangingPunct="1">
                <a:lnSpc>
                  <a:spcPct val="100000"/>
                </a:lnSpc>
                <a:spcBef>
                  <a:spcPts val="0"/>
                </a:spcBef>
                <a:spcAft>
                  <a:spcPts val="0"/>
                </a:spcAft>
                <a:buNone/>
                <a:defRPr/>
              </a:pPr>
              <a:r>
                <a:rPr lang="ja-JP" altLang="en-US" sz="1000" dirty="0">
                  <a:solidFill>
                    <a:srgbClr val="292A2A"/>
                  </a:solidFill>
                  <a:latin typeface="한컴 윤고딕 760"/>
                  <a:ea typeface="한컴 윤고딕 760"/>
                  <a:cs typeface="S-Core Dream 4 Regular"/>
                </a:rPr>
                <a:t>を中心に陣列</a:t>
              </a:r>
              <a:endParaRPr kumimoji="0" lang="ko-KR" altLang="en-US" sz="1000" b="0" i="0" u="none" strike="noStrike" kern="1200" cap="none" spc="0" normalizeH="0" baseline="0" dirty="0">
                <a:solidFill>
                  <a:srgbClr val="292A2A"/>
                </a:solidFill>
                <a:latin typeface="한컴 윤고딕 760"/>
                <a:ea typeface="한컴 윤고딕 760"/>
                <a:cs typeface="S-Core Dream 4 Regular"/>
              </a:endParaRPr>
            </a:p>
          </p:txBody>
        </p:sp>
        <p:sp>
          <p:nvSpPr>
            <p:cNvPr id="1084" name="Object 86"/>
            <p:cNvSpPr txBox="1"/>
            <p:nvPr/>
          </p:nvSpPr>
          <p:spPr>
            <a:xfrm>
              <a:off x="4498234" y="5360620"/>
              <a:ext cx="1112315" cy="259704"/>
            </a:xfrm>
            <a:prstGeom prst="rect">
              <a:avLst/>
            </a:prstGeom>
            <a:noFill/>
          </p:spPr>
          <p:txBody>
            <a:bodyPr wrap="square" anchor="t">
              <a:spAutoFit/>
            </a:bodyPr>
            <a:lstStyle/>
            <a:p>
              <a:pPr marL="0" lvl="0" indent="0" algn="r" defTabSz="914400" rtl="0" eaLnBrk="1" latinLnBrk="0" hangingPunct="1">
                <a:lnSpc>
                  <a:spcPct val="100000"/>
                </a:lnSpc>
                <a:spcBef>
                  <a:spcPts val="0"/>
                </a:spcBef>
                <a:spcAft>
                  <a:spcPts val="0"/>
                </a:spcAft>
                <a:buNone/>
                <a:defRPr/>
              </a:pPr>
              <a:r>
                <a:rPr kumimoji="0" lang="ja-JP" altLang="en-US" sz="1000" b="0" i="0" u="none" strike="noStrike" kern="1200" cap="none" spc="0" normalizeH="0" baseline="0" dirty="0">
                  <a:solidFill>
                    <a:srgbClr val="292A2A"/>
                  </a:solidFill>
                  <a:latin typeface="한컴 윤고딕 760"/>
                  <a:ea typeface="한컴 윤고딕 760"/>
                  <a:cs typeface="S-Core Dream 4 Regular"/>
                </a:rPr>
                <a:t>お気に入り</a:t>
              </a:r>
              <a:endParaRPr kumimoji="0" lang="ko-KR" altLang="en-US" sz="1000" b="0" i="0" u="none" strike="noStrike" kern="1200" cap="none" spc="0" normalizeH="0" baseline="0" dirty="0">
                <a:solidFill>
                  <a:srgbClr val="292A2A"/>
                </a:solidFill>
                <a:latin typeface="한컴 윤고딕 760"/>
                <a:ea typeface="한컴 윤고딕 760"/>
                <a:cs typeface="S-Core Dream 4 Regular"/>
              </a:endParaRPr>
            </a:p>
          </p:txBody>
        </p:sp>
        <p:sp>
          <p:nvSpPr>
            <p:cNvPr id="1085" name="Object 87"/>
            <p:cNvSpPr txBox="1"/>
            <p:nvPr/>
          </p:nvSpPr>
          <p:spPr>
            <a:xfrm>
              <a:off x="3814172" y="4233521"/>
              <a:ext cx="1607454" cy="267820"/>
            </a:xfrm>
            <a:prstGeom prst="rect">
              <a:avLst/>
            </a:prstGeom>
            <a:noFill/>
          </p:spPr>
          <p:txBody>
            <a:bodyPr wrap="square" anchor="t">
              <a:spAutoFit/>
            </a:bodyPr>
            <a:lstStyle/>
            <a:p>
              <a:pPr marL="0" lvl="0" indent="0" algn="r" defTabSz="914400" rtl="0" eaLnBrk="1" latinLnBrk="0" hangingPunct="1">
                <a:lnSpc>
                  <a:spcPct val="100000"/>
                </a:lnSpc>
                <a:spcBef>
                  <a:spcPts val="0"/>
                </a:spcBef>
                <a:spcAft>
                  <a:spcPts val="0"/>
                </a:spcAft>
                <a:buNone/>
                <a:defRPr/>
              </a:pPr>
              <a:r>
                <a:rPr lang="ja-JP" altLang="en-US" sz="1000" dirty="0">
                  <a:solidFill>
                    <a:srgbClr val="292A2A"/>
                  </a:solidFill>
                  <a:latin typeface="한컴 윤고딕 760"/>
                  <a:ea typeface="한컴 윤고딕 760"/>
                  <a:cs typeface="S-Core Dream 4 Regular"/>
                </a:rPr>
                <a:t>評価とレビュー</a:t>
              </a:r>
              <a:endParaRPr kumimoji="0" lang="en-US" altLang="ko-KR" sz="1000" b="0" i="0" u="none" strike="noStrike" kern="1200" cap="none" spc="0" normalizeH="0" baseline="0" dirty="0">
                <a:solidFill>
                  <a:srgbClr val="292A2A"/>
                </a:solidFill>
                <a:latin typeface="한컴 윤고딕 760"/>
                <a:ea typeface="한컴 윤고딕 760"/>
                <a:cs typeface="S-Core Dream 4 Regular"/>
              </a:endParaRPr>
            </a:p>
          </p:txBody>
        </p:sp>
        <p:sp>
          <p:nvSpPr>
            <p:cNvPr id="1086" name="Object 88"/>
            <p:cNvSpPr txBox="1"/>
            <p:nvPr/>
          </p:nvSpPr>
          <p:spPr>
            <a:xfrm>
              <a:off x="4706173" y="3112168"/>
              <a:ext cx="1100423" cy="259704"/>
            </a:xfrm>
            <a:prstGeom prst="rect">
              <a:avLst/>
            </a:prstGeom>
            <a:noFill/>
          </p:spPr>
          <p:txBody>
            <a:bodyPr wrap="square" anchor="t">
              <a:spAutoFit/>
            </a:bodyPr>
            <a:lstStyle/>
            <a:p>
              <a:pPr marL="0" lvl="0" indent="0" algn="r" defTabSz="914400" rtl="0" eaLnBrk="1" latinLnBrk="0" hangingPunct="1">
                <a:lnSpc>
                  <a:spcPct val="100000"/>
                </a:lnSpc>
                <a:spcBef>
                  <a:spcPts val="0"/>
                </a:spcBef>
                <a:spcAft>
                  <a:spcPts val="0"/>
                </a:spcAft>
                <a:buNone/>
                <a:defRPr/>
              </a:pPr>
              <a:r>
                <a:rPr kumimoji="0" lang="ja-JP" altLang="en-US" sz="1000" b="0" i="0" u="none" strike="noStrike" kern="1200" cap="none" spc="0" normalizeH="0" baseline="0" dirty="0">
                  <a:solidFill>
                    <a:srgbClr val="292A2A"/>
                  </a:solidFill>
                  <a:latin typeface="한컴 윤고딕 760"/>
                  <a:ea typeface="한컴 윤고딕 760"/>
                  <a:cs typeface="S-Core Dream 4 Regular"/>
                </a:rPr>
                <a:t>お問い合わせ</a:t>
              </a:r>
              <a:endParaRPr kumimoji="0" lang="ko-KR" altLang="en-US" sz="1000" b="0" i="0" u="none" strike="noStrike" kern="1200" cap="none" spc="0" normalizeH="0" baseline="0" dirty="0">
                <a:solidFill>
                  <a:srgbClr val="292A2A"/>
                </a:solidFill>
                <a:latin typeface="한컴 윤고딕 760"/>
                <a:ea typeface="한컴 윤고딕 760"/>
                <a:cs typeface="S-Core Dream 4 Regular"/>
              </a:endParaRPr>
            </a:p>
          </p:txBody>
        </p:sp>
        <p:grpSp>
          <p:nvGrpSpPr>
            <p:cNvPr id="1087" name="그룹 1023"/>
            <p:cNvGrpSpPr/>
            <p:nvPr/>
          </p:nvGrpSpPr>
          <p:grpSpPr>
            <a:xfrm>
              <a:off x="6177890" y="6319887"/>
              <a:ext cx="221170" cy="197503"/>
              <a:chOff x="6044706" y="5364512"/>
              <a:chExt cx="243902" cy="217802"/>
            </a:xfrm>
          </p:grpSpPr>
          <p:pic>
            <p:nvPicPr>
              <p:cNvPr id="1088" name="Object 89"/>
              <p:cNvPicPr>
                <a:picLocks noChangeAspect="1"/>
              </p:cNvPicPr>
              <p:nvPr/>
            </p:nvPicPr>
            <p:blipFill rotWithShape="1">
              <a:blip r:embed="rId19"/>
              <a:stretch>
                <a:fillRect/>
              </a:stretch>
            </p:blipFill>
            <p:spPr>
              <a:xfrm>
                <a:off x="6044706" y="5364512"/>
                <a:ext cx="243902" cy="217802"/>
              </a:xfrm>
              <a:prstGeom prst="rect">
                <a:avLst/>
              </a:prstGeom>
            </p:spPr>
          </p:pic>
        </p:grpSp>
        <p:grpSp>
          <p:nvGrpSpPr>
            <p:cNvPr id="1091" name="그룹 1025"/>
            <p:cNvGrpSpPr/>
            <p:nvPr/>
          </p:nvGrpSpPr>
          <p:grpSpPr>
            <a:xfrm>
              <a:off x="4698271" y="4757105"/>
              <a:ext cx="209980" cy="201161"/>
              <a:chOff x="4413019" y="3641115"/>
              <a:chExt cx="231562" cy="221836"/>
            </a:xfrm>
          </p:grpSpPr>
          <p:pic>
            <p:nvPicPr>
              <p:cNvPr id="1092" name="Object 95"/>
              <p:cNvPicPr>
                <a:picLocks noChangeAspect="1"/>
              </p:cNvPicPr>
              <p:nvPr/>
            </p:nvPicPr>
            <p:blipFill rotWithShape="1">
              <a:blip r:embed="rId20"/>
              <a:stretch>
                <a:fillRect/>
              </a:stretch>
            </p:blipFill>
            <p:spPr>
              <a:xfrm>
                <a:off x="4413019" y="3641115"/>
                <a:ext cx="231562" cy="221836"/>
              </a:xfrm>
              <a:prstGeom prst="rect">
                <a:avLst/>
              </a:prstGeom>
            </p:spPr>
          </p:pic>
        </p:grpSp>
        <p:pic>
          <p:nvPicPr>
            <p:cNvPr id="1094" name="Object 98"/>
            <p:cNvPicPr>
              <a:picLocks noChangeAspect="1"/>
            </p:cNvPicPr>
            <p:nvPr/>
          </p:nvPicPr>
          <p:blipFill rotWithShape="1">
            <a:blip r:embed="rId21">
              <a:lum bright="21000" contrast="-72000"/>
              <a:extLst>
                <a:ext uri="783A4284-B454-46f5-B8C8-42B5039CE256">
                  <hp:hncPhoto xmlns="" xmlns:c="http://schemas.openxmlformats.org/drawingml/2006/chart" xmlns:dgm="http://schemas.openxmlformats.org/drawingml/2006/diagram" xmlns:dsp="http://schemas.microsoft.com/office/drawing/2008/diagram" xmlns:hp="http://schemas.haansoft.com/office/presentation/8.0">
                    <hd:imgLayer xmlns:hd="http://schemas.haansoft.com/office/drawingml/8.0" r:embed="rId26">
                      <hd:imgEffect xmlns:hd="http://schemas.haansoft.com/office/drawingml/8.0">
                        <hd:artEffectSharpenSoften amount="-50000"/>
                      </hd:imgEffect>
                    </hd:imgLayer>
                  </hp:hncPhoto>
                </a:ext>
              </a:extLst>
            </a:blip>
            <a:srcRect/>
            <a:stretch>
              <a:fillRect/>
            </a:stretch>
          </p:blipFill>
          <p:spPr>
            <a:xfrm>
              <a:off x="5132020" y="3531878"/>
              <a:ext cx="278180" cy="278180"/>
            </a:xfrm>
            <a:prstGeom prst="rect">
              <a:avLst/>
            </a:prstGeom>
          </p:spPr>
        </p:pic>
        <p:grpSp>
          <p:nvGrpSpPr>
            <p:cNvPr id="1097" name="그룹 1028"/>
            <p:cNvGrpSpPr/>
            <p:nvPr/>
          </p:nvGrpSpPr>
          <p:grpSpPr>
            <a:xfrm>
              <a:off x="7359584" y="3658082"/>
              <a:ext cx="209367" cy="136221"/>
              <a:chOff x="7347853" y="2429134"/>
              <a:chExt cx="230887" cy="150222"/>
            </a:xfrm>
          </p:grpSpPr>
          <p:pic>
            <p:nvPicPr>
              <p:cNvPr id="1098" name="Object 104"/>
              <p:cNvPicPr>
                <a:picLocks noChangeAspect="1"/>
              </p:cNvPicPr>
              <p:nvPr/>
            </p:nvPicPr>
            <p:blipFill rotWithShape="1">
              <a:blip r:embed="rId27"/>
              <a:stretch>
                <a:fillRect/>
              </a:stretch>
            </p:blipFill>
            <p:spPr>
              <a:xfrm>
                <a:off x="7347853" y="2429134"/>
                <a:ext cx="230887" cy="150222"/>
              </a:xfrm>
              <a:prstGeom prst="rect">
                <a:avLst/>
              </a:prstGeom>
            </p:spPr>
          </p:pic>
        </p:grpSp>
        <p:grpSp>
          <p:nvGrpSpPr>
            <p:cNvPr id="1099" name="그룹 1029"/>
            <p:cNvGrpSpPr/>
            <p:nvPr/>
          </p:nvGrpSpPr>
          <p:grpSpPr>
            <a:xfrm>
              <a:off x="7384998" y="5831001"/>
              <a:ext cx="192229" cy="189345"/>
              <a:chOff x="7375876" y="4825379"/>
              <a:chExt cx="211986" cy="208807"/>
            </a:xfrm>
          </p:grpSpPr>
          <p:pic>
            <p:nvPicPr>
              <p:cNvPr id="1100" name="Object 107"/>
              <p:cNvPicPr>
                <a:picLocks noChangeAspect="1"/>
              </p:cNvPicPr>
              <p:nvPr/>
            </p:nvPicPr>
            <p:blipFill rotWithShape="1">
              <a:blip r:embed="rId28"/>
              <a:stretch>
                <a:fillRect/>
              </a:stretch>
            </p:blipFill>
            <p:spPr>
              <a:xfrm>
                <a:off x="7375876" y="4825379"/>
                <a:ext cx="211986" cy="208807"/>
              </a:xfrm>
              <a:prstGeom prst="rect">
                <a:avLst/>
              </a:prstGeom>
            </p:spPr>
          </p:pic>
        </p:grpSp>
        <p:grpSp>
          <p:nvGrpSpPr>
            <p:cNvPr id="1101" name="그룹 1030"/>
            <p:cNvGrpSpPr/>
            <p:nvPr/>
          </p:nvGrpSpPr>
          <p:grpSpPr>
            <a:xfrm>
              <a:off x="7848131" y="4779725"/>
              <a:ext cx="192990" cy="228713"/>
              <a:chOff x="7886614" y="3666058"/>
              <a:chExt cx="212826" cy="252220"/>
            </a:xfrm>
          </p:grpSpPr>
          <p:pic>
            <p:nvPicPr>
              <p:cNvPr id="1102" name="Object 110"/>
              <p:cNvPicPr>
                <a:picLocks noChangeAspect="1"/>
              </p:cNvPicPr>
              <p:nvPr/>
            </p:nvPicPr>
            <p:blipFill rotWithShape="1">
              <a:blip r:embed="rId29"/>
              <a:stretch>
                <a:fillRect/>
              </a:stretch>
            </p:blipFill>
            <p:spPr>
              <a:xfrm>
                <a:off x="7886614" y="3666058"/>
                <a:ext cx="212826" cy="252220"/>
              </a:xfrm>
              <a:prstGeom prst="rect">
                <a:avLst/>
              </a:prstGeom>
            </p:spPr>
          </p:pic>
        </p:grpSp>
        <p:pic>
          <p:nvPicPr>
            <p:cNvPr id="1103" name="그림 1102"/>
            <p:cNvPicPr>
              <a:picLocks noChangeAspect="1"/>
            </p:cNvPicPr>
            <p:nvPr/>
          </p:nvPicPr>
          <p:blipFill rotWithShape="1">
            <a:blip r:embed="rId30">
              <a:lum bright="27000" contrast="-61000"/>
            </a:blip>
            <a:stretch>
              <a:fillRect/>
            </a:stretch>
          </p:blipFill>
          <p:spPr>
            <a:xfrm>
              <a:off x="6172200" y="3098800"/>
              <a:ext cx="304800" cy="304800"/>
            </a:xfrm>
            <a:prstGeom prst="rect">
              <a:avLst/>
            </a:prstGeom>
          </p:spPr>
        </p:pic>
        <p:pic>
          <p:nvPicPr>
            <p:cNvPr id="1104" name="그림 1103"/>
            <p:cNvPicPr>
              <a:picLocks noChangeAspect="1"/>
            </p:cNvPicPr>
            <p:nvPr/>
          </p:nvPicPr>
          <p:blipFill rotWithShape="1">
            <a:blip r:embed="rId31"/>
            <a:stretch>
              <a:fillRect/>
            </a:stretch>
          </p:blipFill>
          <p:spPr>
            <a:xfrm>
              <a:off x="5083835" y="5791200"/>
              <a:ext cx="228600" cy="228600"/>
            </a:xfrm>
            <a:prstGeom prst="rect">
              <a:avLst/>
            </a:prstGeom>
          </p:spPr>
        </p:pic>
      </p:grpSp>
      <p:grpSp>
        <p:nvGrpSpPr>
          <p:cNvPr id="1106" name="그룹 1002"/>
          <p:cNvGrpSpPr/>
          <p:nvPr/>
        </p:nvGrpSpPr>
        <p:grpSpPr>
          <a:xfrm>
            <a:off x="6009135" y="3485448"/>
            <a:ext cx="5691969" cy="54051"/>
            <a:chOff x="6512971" y="3843675"/>
            <a:chExt cx="6276977" cy="59607"/>
          </a:xfrm>
        </p:grpSpPr>
        <p:pic>
          <p:nvPicPr>
            <p:cNvPr id="1107" name="Object 7"/>
            <p:cNvPicPr>
              <a:picLocks noChangeAspect="1"/>
            </p:cNvPicPr>
            <p:nvPr/>
          </p:nvPicPr>
          <p:blipFill rotWithShape="1">
            <a:blip r:embed="rId3"/>
            <a:stretch>
              <a:fillRect/>
            </a:stretch>
          </p:blipFill>
          <p:spPr>
            <a:xfrm rot="16200000">
              <a:off x="6512971" y="3843675"/>
              <a:ext cx="6276977" cy="59607"/>
            </a:xfrm>
            <a:prstGeom prst="rect">
              <a:avLst/>
            </a:prstGeom>
          </p:spPr>
        </p:pic>
      </p:grpSp>
      <p:grpSp>
        <p:nvGrpSpPr>
          <p:cNvPr id="1109" name="그룹 1002"/>
          <p:cNvGrpSpPr/>
          <p:nvPr/>
        </p:nvGrpSpPr>
        <p:grpSpPr>
          <a:xfrm>
            <a:off x="7954795" y="228600"/>
            <a:ext cx="808204" cy="776278"/>
            <a:chOff x="9168833" y="1211868"/>
            <a:chExt cx="891270" cy="856063"/>
          </a:xfrm>
        </p:grpSpPr>
        <p:pic>
          <p:nvPicPr>
            <p:cNvPr id="1110" name="Object 10"/>
            <p:cNvPicPr>
              <a:picLocks noChangeAspect="1"/>
            </p:cNvPicPr>
            <p:nvPr/>
          </p:nvPicPr>
          <p:blipFill rotWithShape="1">
            <a:blip r:embed="rId32"/>
            <a:stretch>
              <a:fillRect/>
            </a:stretch>
          </p:blipFill>
          <p:spPr>
            <a:xfrm>
              <a:off x="9168833" y="1211868"/>
              <a:ext cx="891270" cy="856063"/>
            </a:xfrm>
            <a:prstGeom prst="rect">
              <a:avLst/>
            </a:prstGeom>
          </p:spPr>
        </p:pic>
      </p:grpSp>
      <p:sp>
        <p:nvSpPr>
          <p:cNvPr id="104" name="Object 22">
            <a:extLst>
              <a:ext uri="{FF2B5EF4-FFF2-40B4-BE49-F238E27FC236}">
                <a16:creationId xmlns:a16="http://schemas.microsoft.com/office/drawing/2014/main" id="{565D8D1E-46CA-4F5D-AAD1-13A87B6BFB5D}"/>
              </a:ext>
            </a:extLst>
          </p:cNvPr>
          <p:cNvSpPr txBox="1"/>
          <p:nvPr/>
        </p:nvSpPr>
        <p:spPr>
          <a:xfrm>
            <a:off x="8845321" y="616739"/>
            <a:ext cx="649899" cy="246221"/>
          </a:xfrm>
          <a:prstGeom prst="rect">
            <a:avLst/>
          </a:prstGeom>
          <a:noFill/>
        </p:spPr>
        <p:txBody>
          <a:bodyPr wrap="square" anchor="t">
            <a:spAutoFit/>
          </a:bodyPr>
          <a:lstStyle/>
          <a:p>
            <a:pPr marL="0" lvl="0" indent="0" algn="r" defTabSz="914400" rtl="0" eaLnBrk="1" latinLnBrk="0" hangingPunct="1">
              <a:lnSpc>
                <a:spcPct val="100000"/>
              </a:lnSpc>
              <a:spcBef>
                <a:spcPts val="0"/>
              </a:spcBef>
              <a:spcAft>
                <a:spcPts val="0"/>
              </a:spcAft>
              <a:buNone/>
              <a:defRPr/>
            </a:pPr>
            <a:r>
              <a:rPr kumimoji="0" lang="en-US" sz="1000" b="0" i="0" u="none" strike="noStrike" kern="1200" cap="none" spc="0" normalizeH="0" baseline="0" dirty="0">
                <a:solidFill>
                  <a:srgbClr val="60B0B6"/>
                </a:solidFill>
                <a:latin typeface="한컴 윤고딕 760"/>
                <a:ea typeface="한컴 윤고딕 760"/>
                <a:cs typeface="S-Core Dream 5 Medium"/>
              </a:rPr>
              <a:t>01. </a:t>
            </a:r>
            <a:r>
              <a:rPr lang="ko-KR" altLang="en-US" sz="1000" kern="0" spc="-100" dirty="0">
                <a:solidFill>
                  <a:srgbClr val="60B0B6"/>
                </a:solidFill>
                <a:latin typeface="한컴 윤고딕 760"/>
                <a:ea typeface="한컴 윤고딕 760"/>
                <a:cs typeface="S-Core Dream 6 Bold"/>
              </a:rPr>
              <a:t>概要</a:t>
            </a:r>
            <a:endParaRPr kumimoji="0" lang="ko-KR" altLang="en-US" sz="1000" b="0" i="0" u="none" strike="noStrike" kern="1200" cap="none" spc="0" normalizeH="0" baseline="0" dirty="0">
              <a:solidFill>
                <a:srgbClr val="60B0B6"/>
              </a:solidFill>
              <a:latin typeface="한컴 윤고딕 760"/>
              <a:ea typeface="한컴 윤고딕 760"/>
              <a:cs typeface="S-Core Dream 5 Medium"/>
            </a:endParaRPr>
          </a:p>
        </p:txBody>
      </p:sp>
      <p:pic>
        <p:nvPicPr>
          <p:cNvPr id="105" name="Object 6">
            <a:extLst>
              <a:ext uri="{FF2B5EF4-FFF2-40B4-BE49-F238E27FC236}">
                <a16:creationId xmlns:a16="http://schemas.microsoft.com/office/drawing/2014/main" id="{A1C05C02-9DFA-45E4-B9EC-DE62C68F8C11}"/>
              </a:ext>
            </a:extLst>
          </p:cNvPr>
          <p:cNvPicPr>
            <a:picLocks noChangeAspect="1"/>
          </p:cNvPicPr>
          <p:nvPr/>
        </p:nvPicPr>
        <p:blipFill rotWithShape="1">
          <a:blip r:embed="rId33" cstate="print">
            <a:extLst>
              <a:ext uri="{28A0092B-C50C-407E-A947-70E740481C1C}">
                <a14:useLocalDpi xmlns:a14="http://schemas.microsoft.com/office/drawing/2010/main" val="0"/>
              </a:ext>
            </a:extLst>
          </a:blip>
          <a:srcRect/>
          <a:stretch/>
        </p:blipFill>
        <p:spPr>
          <a:xfrm>
            <a:off x="3170" y="601375"/>
            <a:ext cx="4183373" cy="2318997"/>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1001" name="그룹 1001"/>
          <p:cNvGrpSpPr/>
          <p:nvPr/>
        </p:nvGrpSpPr>
        <p:grpSpPr>
          <a:xfrm>
            <a:off x="2598903" y="632098"/>
            <a:ext cx="54051" cy="5691969"/>
            <a:chOff x="2752242" y="697064"/>
            <a:chExt cx="59607" cy="6276977"/>
          </a:xfrm>
        </p:grpSpPr>
        <p:pic>
          <p:nvPicPr>
            <p:cNvPr id="3" name="Object 2"/>
            <p:cNvPicPr>
              <a:picLocks noChangeAspect="1"/>
            </p:cNvPicPr>
            <p:nvPr/>
          </p:nvPicPr>
          <p:blipFill rotWithShape="1">
            <a:blip r:embed="rId2"/>
            <a:stretch>
              <a:fillRect/>
            </a:stretch>
          </p:blipFill>
          <p:spPr>
            <a:xfrm rot="16200000">
              <a:off x="-356443" y="3805749"/>
              <a:ext cx="6276977" cy="59607"/>
            </a:xfrm>
            <a:prstGeom prst="rect">
              <a:avLst/>
            </a:prstGeom>
          </p:spPr>
        </p:pic>
      </p:grpSp>
      <p:sp>
        <p:nvSpPr>
          <p:cNvPr id="5" name="Object 5"/>
          <p:cNvSpPr txBox="1"/>
          <p:nvPr/>
        </p:nvSpPr>
        <p:spPr>
          <a:xfrm>
            <a:off x="3793003" y="2897767"/>
            <a:ext cx="2141488" cy="661720"/>
          </a:xfrm>
          <a:prstGeom prst="rect">
            <a:avLst/>
          </a:prstGeom>
          <a:noFill/>
        </p:spPr>
        <p:txBody>
          <a:bodyPr wrap="square" anchor="t">
            <a:spAutoFit/>
          </a:bodyPr>
          <a:lstStyle/>
          <a:p>
            <a:pPr lvl="0">
              <a:defRPr/>
            </a:pPr>
            <a:r>
              <a:rPr lang="ja-JP" altLang="en-US" sz="3700" kern="0" spc="-200" dirty="0">
                <a:solidFill>
                  <a:srgbClr val="60B0B6"/>
                </a:solidFill>
                <a:latin typeface="한컴 윤고딕 760"/>
                <a:ea typeface="한컴 윤고딕 760"/>
                <a:cs typeface="S-Core Dream 6 Bold"/>
              </a:rPr>
              <a:t>開発内容</a:t>
            </a:r>
            <a:endParaRPr lang="ko-KR" altLang="en-US" sz="3700" kern="0" spc="-200" dirty="0">
              <a:solidFill>
                <a:srgbClr val="60B0B6"/>
              </a:solidFill>
              <a:latin typeface="한컴 윤고딕 760"/>
              <a:ea typeface="한컴 윤고딕 760"/>
              <a:cs typeface="S-Core Dream 6 Bold"/>
            </a:endParaRPr>
          </a:p>
        </p:txBody>
      </p:sp>
      <p:grpSp>
        <p:nvGrpSpPr>
          <p:cNvPr id="1002" name="그룹 1002"/>
          <p:cNvGrpSpPr/>
          <p:nvPr/>
        </p:nvGrpSpPr>
        <p:grpSpPr>
          <a:xfrm>
            <a:off x="6009135" y="3485448"/>
            <a:ext cx="5691969" cy="54051"/>
            <a:chOff x="6512971" y="3843675"/>
            <a:chExt cx="6276977" cy="59607"/>
          </a:xfrm>
        </p:grpSpPr>
        <p:pic>
          <p:nvPicPr>
            <p:cNvPr id="8" name="Object 7"/>
            <p:cNvPicPr>
              <a:picLocks noChangeAspect="1"/>
            </p:cNvPicPr>
            <p:nvPr/>
          </p:nvPicPr>
          <p:blipFill rotWithShape="1">
            <a:blip r:embed="rId2"/>
            <a:stretch>
              <a:fillRect/>
            </a:stretch>
          </p:blipFill>
          <p:spPr>
            <a:xfrm rot="16200000">
              <a:off x="6512971" y="3843675"/>
              <a:ext cx="6276977" cy="59607"/>
            </a:xfrm>
            <a:prstGeom prst="rect">
              <a:avLst/>
            </a:prstGeom>
          </p:spPr>
        </p:pic>
      </p:grpSp>
      <p:sp>
        <p:nvSpPr>
          <p:cNvPr id="10" name="Object 10"/>
          <p:cNvSpPr txBox="1"/>
          <p:nvPr/>
        </p:nvSpPr>
        <p:spPr>
          <a:xfrm>
            <a:off x="3855331" y="4152226"/>
            <a:ext cx="3253327" cy="338554"/>
          </a:xfrm>
          <a:prstGeom prst="rect">
            <a:avLst/>
          </a:prstGeom>
          <a:noFill/>
        </p:spPr>
        <p:txBody>
          <a:bodyPr wrap="square" anchor="t">
            <a:spAutoFit/>
          </a:bodyPr>
          <a:lstStyle/>
          <a:p>
            <a:pPr lvl="0">
              <a:defRPr/>
            </a:pPr>
            <a:r>
              <a:rPr lang="ja-JP" altLang="en-US" sz="1600" kern="0" spc="-100" dirty="0">
                <a:solidFill>
                  <a:srgbClr val="60B0B6"/>
                </a:solidFill>
                <a:latin typeface="한컴 윤고딕 760"/>
                <a:ea typeface="한컴 윤고딕 760"/>
                <a:cs typeface="S-Core Dream 3 Light"/>
              </a:rPr>
              <a:t>開発環境</a:t>
            </a:r>
            <a:endParaRPr lang="en-US" altLang="ko-KR" sz="1600" kern="0" spc="-100" dirty="0">
              <a:solidFill>
                <a:srgbClr val="60B0B6"/>
              </a:solidFill>
              <a:latin typeface="한컴 윤고딕 760"/>
              <a:ea typeface="한컴 윤고딕 760"/>
              <a:cs typeface="S-Core Dream 3 Light"/>
            </a:endParaRPr>
          </a:p>
        </p:txBody>
      </p:sp>
      <p:grpSp>
        <p:nvGrpSpPr>
          <p:cNvPr id="1003" name="그룹 1003"/>
          <p:cNvGrpSpPr/>
          <p:nvPr/>
        </p:nvGrpSpPr>
        <p:grpSpPr>
          <a:xfrm>
            <a:off x="3828379" y="2419625"/>
            <a:ext cx="1195223" cy="349913"/>
            <a:chOff x="4108082" y="2668309"/>
            <a:chExt cx="1318066" cy="385877"/>
          </a:xfrm>
        </p:grpSpPr>
        <p:pic>
          <p:nvPicPr>
            <p:cNvPr id="13" name="Object 12"/>
            <p:cNvPicPr>
              <a:picLocks noChangeAspect="1"/>
            </p:cNvPicPr>
            <p:nvPr/>
          </p:nvPicPr>
          <p:blipFill rotWithShape="1">
            <a:blip r:embed="rId3"/>
            <a:stretch>
              <a:fillRect/>
            </a:stretch>
          </p:blipFill>
          <p:spPr>
            <a:xfrm>
              <a:off x="3485741" y="2494880"/>
              <a:ext cx="2636132" cy="771755"/>
            </a:xfrm>
            <a:prstGeom prst="rect">
              <a:avLst/>
            </a:prstGeom>
          </p:spPr>
        </p:pic>
        <p:pic>
          <p:nvPicPr>
            <p:cNvPr id="14" name="Object 13"/>
            <p:cNvPicPr>
              <a:picLocks noChangeAspect="1"/>
            </p:cNvPicPr>
            <p:nvPr/>
          </p:nvPicPr>
          <p:blipFill rotWithShape="1">
            <a:blip r:embed="rId4"/>
            <a:stretch>
              <a:fillRect/>
            </a:stretch>
          </p:blipFill>
          <p:spPr>
            <a:xfrm>
              <a:off x="4108082" y="2668309"/>
              <a:ext cx="1318066" cy="385877"/>
            </a:xfrm>
            <a:prstGeom prst="rect">
              <a:avLst/>
            </a:prstGeom>
          </p:spPr>
        </p:pic>
      </p:grpSp>
      <p:sp>
        <p:nvSpPr>
          <p:cNvPr id="16" name="Object 16"/>
          <p:cNvSpPr txBox="1"/>
          <p:nvPr/>
        </p:nvSpPr>
        <p:spPr>
          <a:xfrm>
            <a:off x="4162070" y="2453499"/>
            <a:ext cx="617323" cy="430887"/>
          </a:xfrm>
          <a:prstGeom prst="rect">
            <a:avLst/>
          </a:prstGeom>
          <a:noFill/>
        </p:spPr>
        <p:txBody>
          <a:bodyPr wrap="square" anchor="t">
            <a:spAutoFit/>
          </a:bodyPr>
          <a:lstStyle/>
          <a:p>
            <a:pPr lvl="0">
              <a:defRPr/>
            </a:pPr>
            <a:r>
              <a:rPr lang="en-US" sz="1100" kern="0" spc="-100" dirty="0">
                <a:solidFill>
                  <a:srgbClr val="FFFFFF"/>
                </a:solidFill>
                <a:latin typeface="한컴 윤고딕 760"/>
                <a:ea typeface="한컴 윤고딕 760"/>
                <a:cs typeface="S-Core Dream 3 Light"/>
              </a:rPr>
              <a:t>LUCY</a:t>
            </a:r>
          </a:p>
          <a:p>
            <a:pPr lvl="0">
              <a:defRPr/>
            </a:pPr>
            <a:endParaRPr lang="en-US" sz="1100" dirty="0">
              <a:latin typeface="한컴 윤고딕 760"/>
              <a:ea typeface="한컴 윤고딕 760"/>
            </a:endParaRPr>
          </a:p>
        </p:txBody>
      </p:sp>
      <p:grpSp>
        <p:nvGrpSpPr>
          <p:cNvPr id="1004" name="그룹 1004"/>
          <p:cNvGrpSpPr/>
          <p:nvPr/>
        </p:nvGrpSpPr>
        <p:grpSpPr>
          <a:xfrm>
            <a:off x="1873582" y="2628087"/>
            <a:ext cx="1495890" cy="1495890"/>
            <a:chOff x="1952375" y="2898196"/>
            <a:chExt cx="1649635" cy="1649635"/>
          </a:xfrm>
        </p:grpSpPr>
        <p:pic>
          <p:nvPicPr>
            <p:cNvPr id="18" name="Object 17"/>
            <p:cNvPicPr>
              <a:picLocks noChangeAspect="1"/>
            </p:cNvPicPr>
            <p:nvPr/>
          </p:nvPicPr>
          <p:blipFill rotWithShape="1">
            <a:blip r:embed="rId5"/>
            <a:stretch>
              <a:fillRect/>
            </a:stretch>
          </p:blipFill>
          <p:spPr>
            <a:xfrm>
              <a:off x="1235231" y="2181053"/>
              <a:ext cx="3299270" cy="3299270"/>
            </a:xfrm>
            <a:prstGeom prst="rect">
              <a:avLst/>
            </a:prstGeom>
          </p:spPr>
        </p:pic>
        <p:pic>
          <p:nvPicPr>
            <p:cNvPr id="19" name="Object 18"/>
            <p:cNvPicPr>
              <a:picLocks noChangeAspect="1"/>
            </p:cNvPicPr>
            <p:nvPr/>
          </p:nvPicPr>
          <p:blipFill rotWithShape="1">
            <a:blip r:embed="rId6"/>
            <a:stretch>
              <a:fillRect/>
            </a:stretch>
          </p:blipFill>
          <p:spPr>
            <a:xfrm>
              <a:off x="1952375" y="2898196"/>
              <a:ext cx="1649635" cy="1649635"/>
            </a:xfrm>
            <a:prstGeom prst="rect">
              <a:avLst/>
            </a:prstGeom>
          </p:spPr>
        </p:pic>
      </p:grpSp>
      <p:sp>
        <p:nvSpPr>
          <p:cNvPr id="21" name="Object 21"/>
          <p:cNvSpPr txBox="1"/>
          <p:nvPr/>
        </p:nvSpPr>
        <p:spPr>
          <a:xfrm>
            <a:off x="1941518" y="2769538"/>
            <a:ext cx="1348219" cy="1110238"/>
          </a:xfrm>
          <a:prstGeom prst="rect">
            <a:avLst/>
          </a:prstGeom>
          <a:noFill/>
        </p:spPr>
        <p:txBody>
          <a:bodyPr wrap="square" anchor="t">
            <a:spAutoFit/>
          </a:bodyPr>
          <a:lstStyle/>
          <a:p>
            <a:pPr lvl="0" algn="ctr">
              <a:defRPr/>
            </a:pPr>
            <a:r>
              <a:rPr lang="en-US" sz="6700" kern="0" spc="-300" dirty="0">
                <a:solidFill>
                  <a:srgbClr val="FFFFFF"/>
                </a:solidFill>
                <a:latin typeface="한컴 윤고딕 760"/>
                <a:ea typeface="한컴 윤고딕 760"/>
                <a:cs typeface="S-Core Dream 6 Bold"/>
              </a:rPr>
              <a:t>0</a:t>
            </a:r>
            <a:r>
              <a:rPr lang="en-US" altLang="ko-KR" sz="6700" kern="0" spc="-300" dirty="0">
                <a:solidFill>
                  <a:srgbClr val="FFFFFF"/>
                </a:solidFill>
                <a:latin typeface="한컴 윤고딕 760"/>
                <a:ea typeface="한컴 윤고딕 760"/>
                <a:cs typeface="S-Core Dream 6 Bold"/>
              </a:rPr>
              <a:t>2</a:t>
            </a:r>
          </a:p>
        </p:txBody>
      </p:sp>
      <p:grpSp>
        <p:nvGrpSpPr>
          <p:cNvPr id="1007" name="그룹 1002"/>
          <p:cNvGrpSpPr/>
          <p:nvPr/>
        </p:nvGrpSpPr>
        <p:grpSpPr>
          <a:xfrm>
            <a:off x="7954795" y="228600"/>
            <a:ext cx="808204" cy="776278"/>
            <a:chOff x="9168833" y="1211868"/>
            <a:chExt cx="891270" cy="856063"/>
          </a:xfrm>
        </p:grpSpPr>
        <p:pic>
          <p:nvPicPr>
            <p:cNvPr id="1008" name="Object 10"/>
            <p:cNvPicPr>
              <a:picLocks noChangeAspect="1"/>
            </p:cNvPicPr>
            <p:nvPr/>
          </p:nvPicPr>
          <p:blipFill rotWithShape="1">
            <a:blip r:embed="rId7"/>
            <a:stretch>
              <a:fillRect/>
            </a:stretch>
          </p:blipFill>
          <p:spPr>
            <a:xfrm>
              <a:off x="9168833" y="1211868"/>
              <a:ext cx="891270" cy="856063"/>
            </a:xfrm>
            <a:prstGeom prst="rect">
              <a:avLst/>
            </a:prstGeom>
          </p:spPr>
        </p:pic>
      </p:grpSp>
      <p:sp>
        <p:nvSpPr>
          <p:cNvPr id="1013" name="Object 11"/>
          <p:cNvSpPr txBox="1"/>
          <p:nvPr/>
        </p:nvSpPr>
        <p:spPr>
          <a:xfrm>
            <a:off x="3855331" y="4538246"/>
            <a:ext cx="3172475" cy="338554"/>
          </a:xfrm>
          <a:prstGeom prst="rect">
            <a:avLst/>
          </a:prstGeom>
          <a:noFill/>
        </p:spPr>
        <p:txBody>
          <a:bodyPr wrap="square" anchor="t">
            <a:spAutoFit/>
          </a:bodyPr>
          <a:lstStyle/>
          <a:p>
            <a:pPr lvl="0">
              <a:defRPr/>
            </a:pPr>
            <a:r>
              <a:rPr lang="ja-JP" altLang="en-US" sz="1600" kern="0" spc="-100" dirty="0">
                <a:solidFill>
                  <a:srgbClr val="60B0B6"/>
                </a:solidFill>
                <a:latin typeface="한컴 윤고딕 760"/>
                <a:ea typeface="한컴 윤고딕 760"/>
                <a:cs typeface="S-Core Dream 3 Light"/>
              </a:rPr>
              <a:t>開発内容</a:t>
            </a:r>
            <a:endParaRPr lang="en-US" altLang="ko-KR" sz="1600" kern="0" spc="-100" dirty="0">
              <a:solidFill>
                <a:srgbClr val="60B0B6"/>
              </a:solidFill>
              <a:latin typeface="한컴 윤고딕 760"/>
              <a:ea typeface="한컴 윤고딕 760"/>
              <a:cs typeface="S-Core Dream 3 Light"/>
            </a:endParaRPr>
          </a:p>
        </p:txBody>
      </p:sp>
      <p:sp>
        <p:nvSpPr>
          <p:cNvPr id="1014" name="Object 11"/>
          <p:cNvSpPr txBox="1"/>
          <p:nvPr/>
        </p:nvSpPr>
        <p:spPr>
          <a:xfrm>
            <a:off x="3856082" y="4953000"/>
            <a:ext cx="3172475" cy="335680"/>
          </a:xfrm>
          <a:prstGeom prst="rect">
            <a:avLst/>
          </a:prstGeom>
          <a:noFill/>
        </p:spPr>
        <p:txBody>
          <a:bodyPr wrap="square" anchor="t">
            <a:spAutoFit/>
          </a:bodyPr>
          <a:lstStyle/>
          <a:p>
            <a:pPr lvl="0">
              <a:defRPr/>
            </a:pPr>
            <a:r>
              <a:rPr lang="ja-JP" altLang="en-US" sz="1600" kern="0" spc="-100" dirty="0">
                <a:solidFill>
                  <a:srgbClr val="60B0B6"/>
                </a:solidFill>
                <a:latin typeface="한컴 윤고딕 760"/>
                <a:ea typeface="한컴 윤고딕 760"/>
                <a:cs typeface="S-Core Dream 3 Light"/>
              </a:rPr>
              <a:t>データベース</a:t>
            </a:r>
            <a:endParaRPr lang="en-US" altLang="ko-KR" sz="1600" kern="0" spc="-100" dirty="0">
              <a:solidFill>
                <a:srgbClr val="60B0B6"/>
              </a:solidFill>
              <a:latin typeface="한컴 윤고딕 760"/>
              <a:ea typeface="한컴 윤고딕 760"/>
              <a:cs typeface="S-Core Dream 3 Light"/>
            </a:endParaRPr>
          </a:p>
        </p:txBody>
      </p:sp>
    </p:spTree>
    <p:extLst>
      <p:ext uri="{BB962C8B-B14F-4D97-AF65-F5344CB8AC3E}">
        <p14:creationId xmlns:p14="http://schemas.microsoft.com/office/powerpoint/2010/main" val="32195169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1003" name="그룹 1003"/>
          <p:cNvGrpSpPr/>
          <p:nvPr/>
        </p:nvGrpSpPr>
        <p:grpSpPr>
          <a:xfrm>
            <a:off x="0" y="448317"/>
            <a:ext cx="1863305" cy="5819071"/>
            <a:chOff x="-89127" y="494395"/>
            <a:chExt cx="3308839" cy="6417143"/>
          </a:xfrm>
        </p:grpSpPr>
        <p:pic>
          <p:nvPicPr>
            <p:cNvPr id="9" name="Object 8"/>
            <p:cNvPicPr>
              <a:picLocks noChangeAspect="1"/>
            </p:cNvPicPr>
            <p:nvPr/>
          </p:nvPicPr>
          <p:blipFill rotWithShape="1">
            <a:blip r:embed="rId3"/>
            <a:stretch>
              <a:fillRect/>
            </a:stretch>
          </p:blipFill>
          <p:spPr>
            <a:xfrm>
              <a:off x="-89127" y="494395"/>
              <a:ext cx="3308839" cy="6417143"/>
            </a:xfrm>
            <a:prstGeom prst="rect">
              <a:avLst/>
            </a:prstGeom>
          </p:spPr>
        </p:pic>
      </p:grpSp>
      <p:sp>
        <p:nvSpPr>
          <p:cNvPr id="15" name="Object 15"/>
          <p:cNvSpPr txBox="1"/>
          <p:nvPr/>
        </p:nvSpPr>
        <p:spPr>
          <a:xfrm>
            <a:off x="152400" y="2265283"/>
            <a:ext cx="1501253" cy="523220"/>
          </a:xfrm>
          <a:prstGeom prst="rect">
            <a:avLst/>
          </a:prstGeom>
          <a:noFill/>
        </p:spPr>
        <p:txBody>
          <a:bodyPr wrap="square" anchor="t">
            <a:spAutoFit/>
          </a:bodyPr>
          <a:lstStyle/>
          <a:p>
            <a:pPr lvl="0">
              <a:defRPr/>
            </a:pPr>
            <a:r>
              <a:rPr lang="ja-JP" altLang="en-US" sz="2800" b="1" kern="0" spc="-400" dirty="0">
                <a:solidFill>
                  <a:srgbClr val="FFFFFF"/>
                </a:solidFill>
                <a:latin typeface="한컴 윤고딕 760"/>
                <a:ea typeface="한컴 윤고딕 760"/>
                <a:cs typeface="Gmarket Sans Bold"/>
              </a:rPr>
              <a:t>開発環境</a:t>
            </a:r>
            <a:endParaRPr lang="ko-KR" altLang="en-US" sz="2800" b="1" kern="0" spc="-400" dirty="0">
              <a:solidFill>
                <a:srgbClr val="FFFFFF"/>
              </a:solidFill>
              <a:latin typeface="한컴 윤고딕 760"/>
              <a:ea typeface="한컴 윤고딕 760"/>
              <a:cs typeface="Gmarket Sans Bold"/>
            </a:endParaRPr>
          </a:p>
        </p:txBody>
      </p:sp>
      <p:sp>
        <p:nvSpPr>
          <p:cNvPr id="16" name="Object 16"/>
          <p:cNvSpPr txBox="1"/>
          <p:nvPr/>
        </p:nvSpPr>
        <p:spPr>
          <a:xfrm>
            <a:off x="152400" y="1844250"/>
            <a:ext cx="855983" cy="525570"/>
          </a:xfrm>
          <a:prstGeom prst="rect">
            <a:avLst/>
          </a:prstGeom>
          <a:noFill/>
        </p:spPr>
        <p:txBody>
          <a:bodyPr wrap="square" anchor="t">
            <a:spAutoFit/>
          </a:bodyPr>
          <a:lstStyle/>
          <a:p>
            <a:pPr lvl="0">
              <a:defRPr/>
            </a:pPr>
            <a:r>
              <a:rPr lang="en-US" sz="2900" kern="0" spc="-400">
                <a:solidFill>
                  <a:srgbClr val="FFFFFF"/>
                </a:solidFill>
                <a:latin typeface="한컴 윤고딕 760"/>
                <a:ea typeface="한컴 윤고딕 760"/>
                <a:cs typeface="Gmarket Sans Bold"/>
              </a:rPr>
              <a:t>#0</a:t>
            </a:r>
            <a:r>
              <a:rPr lang="en-US" altLang="ko-KR" sz="2900" kern="0" spc="-400">
                <a:solidFill>
                  <a:srgbClr val="FFFFFF"/>
                </a:solidFill>
                <a:latin typeface="한컴 윤고딕 760"/>
                <a:ea typeface="한컴 윤고딕 760"/>
                <a:cs typeface="Gmarket Sans Bold"/>
              </a:rPr>
              <a:t>1</a:t>
            </a:r>
          </a:p>
        </p:txBody>
      </p:sp>
      <p:sp>
        <p:nvSpPr>
          <p:cNvPr id="17" name="Object 17"/>
          <p:cNvSpPr txBox="1"/>
          <p:nvPr/>
        </p:nvSpPr>
        <p:spPr>
          <a:xfrm>
            <a:off x="2111599" y="2048463"/>
            <a:ext cx="6683947" cy="646331"/>
          </a:xfrm>
          <a:prstGeom prst="rect">
            <a:avLst/>
          </a:prstGeom>
          <a:noFill/>
        </p:spPr>
        <p:txBody>
          <a:bodyPr wrap="square" anchor="t">
            <a:spAutoFit/>
          </a:bodyPr>
          <a:lstStyle/>
          <a:p>
            <a:pPr marL="222000" lvl="0" indent="-222000">
              <a:buFontTx/>
              <a:buBlip>
                <a:blip r:embed="rId4"/>
              </a:buBlip>
              <a:defRPr/>
            </a:pPr>
            <a:r>
              <a:rPr lang="ja-JP" altLang="en-US" sz="1200" dirty="0">
                <a:solidFill>
                  <a:srgbClr val="000000"/>
                </a:solidFill>
                <a:latin typeface="한컴 윤고딕 760"/>
                <a:ea typeface="한컴 윤고딕 760"/>
                <a:cs typeface="Gmarket Sans Medium"/>
              </a:rPr>
              <a:t>ウェブ開発の基本となる言語</a:t>
            </a:r>
            <a:endParaRPr lang="en-US" altLang="ja-JP" sz="1200" dirty="0">
              <a:solidFill>
                <a:srgbClr val="000000"/>
              </a:solidFill>
              <a:latin typeface="한컴 윤고딕 760"/>
              <a:ea typeface="한컴 윤고딕 760"/>
              <a:cs typeface="Gmarket Sans Medium"/>
            </a:endParaRPr>
          </a:p>
          <a:p>
            <a:pPr marL="222000" lvl="0" indent="-222000">
              <a:buFontTx/>
              <a:buBlip>
                <a:blip r:embed="rId4"/>
              </a:buBlip>
              <a:defRPr/>
            </a:pPr>
            <a:r>
              <a:rPr lang="ja-JP" altLang="en-US" sz="1200" b="0" i="0" dirty="0">
                <a:solidFill>
                  <a:srgbClr val="202124"/>
                </a:solidFill>
                <a:effectLst/>
                <a:latin typeface="Apple SD Gothic Neo"/>
              </a:rPr>
              <a:t>フロントエンド開発の便利性のだめ</a:t>
            </a:r>
            <a:r>
              <a:rPr lang="en-US" altLang="ko-KR" sz="1200" b="1" dirty="0">
                <a:solidFill>
                  <a:srgbClr val="000000"/>
                </a:solidFill>
                <a:latin typeface="한컴 윤고딕 760"/>
                <a:ea typeface="한컴 윤고딕 760"/>
                <a:cs typeface="Gmarket Sans Medium"/>
              </a:rPr>
              <a:t>Bootstrap 4.6</a:t>
            </a:r>
            <a:r>
              <a:rPr lang="ja-JP" altLang="en-US" sz="1200" dirty="0">
                <a:solidFill>
                  <a:srgbClr val="000000"/>
                </a:solidFill>
                <a:latin typeface="한컴 윤고딕 760"/>
                <a:ea typeface="한컴 윤고딕 760"/>
                <a:cs typeface="Gmarket Sans Medium"/>
              </a:rPr>
              <a:t>バージョンを使用</a:t>
            </a:r>
            <a:endParaRPr lang="en-US" altLang="ko-KR" sz="1200" dirty="0">
              <a:solidFill>
                <a:srgbClr val="000000"/>
              </a:solidFill>
              <a:latin typeface="한컴 윤고딕 760"/>
              <a:ea typeface="한컴 윤고딕 760"/>
              <a:cs typeface="Gmarket Sans Medium"/>
            </a:endParaRPr>
          </a:p>
          <a:p>
            <a:pPr marL="222000" lvl="0" indent="-222000">
              <a:buFontTx/>
              <a:buBlip>
                <a:blip r:embed="rId4"/>
              </a:buBlip>
              <a:defRPr/>
            </a:pPr>
            <a:r>
              <a:rPr lang="en-US" altLang="ja-JP" sz="1200" dirty="0">
                <a:solidFill>
                  <a:srgbClr val="000000"/>
                </a:solidFill>
                <a:latin typeface="한컴 윤고딕 760"/>
                <a:ea typeface="한컴 윤고딕 760"/>
                <a:cs typeface="Gmarket Sans Medium"/>
              </a:rPr>
              <a:t>jQuery</a:t>
            </a:r>
            <a:r>
              <a:rPr lang="ja-JP" altLang="en-US" sz="1200" dirty="0">
                <a:solidFill>
                  <a:srgbClr val="000000"/>
                </a:solidFill>
                <a:latin typeface="한컴 윤고딕 760"/>
                <a:ea typeface="한컴 윤고딕 760"/>
                <a:cs typeface="Gmarket Sans Medium"/>
              </a:rPr>
              <a:t>を使用した</a:t>
            </a:r>
            <a:r>
              <a:rPr lang="en-US" altLang="ja-JP" sz="1200" b="1" dirty="0">
                <a:solidFill>
                  <a:srgbClr val="000000"/>
                </a:solidFill>
                <a:latin typeface="한컴 윤고딕 760"/>
                <a:ea typeface="한컴 윤고딕 760"/>
                <a:cs typeface="Gmarket Sans Medium"/>
              </a:rPr>
              <a:t>Ajax</a:t>
            </a:r>
            <a:r>
              <a:rPr lang="ja-JP" altLang="en-US" sz="1200" dirty="0">
                <a:solidFill>
                  <a:srgbClr val="000000"/>
                </a:solidFill>
                <a:latin typeface="한컴 윤고딕 760"/>
                <a:ea typeface="한컴 윤고딕 760"/>
                <a:cs typeface="Gmarket Sans Medium"/>
              </a:rPr>
              <a:t>で主要機能を</a:t>
            </a:r>
            <a:r>
              <a:rPr lang="ja-JP" altLang="en-US" sz="1200" b="1" dirty="0">
                <a:solidFill>
                  <a:srgbClr val="000000"/>
                </a:solidFill>
                <a:latin typeface="한컴 윤고딕 760"/>
                <a:ea typeface="한컴 윤고딕 760"/>
                <a:cs typeface="Gmarket Sans Medium"/>
              </a:rPr>
              <a:t>非同期処理</a:t>
            </a:r>
            <a:endParaRPr lang="ko-KR" altLang="en-US" sz="1200" dirty="0">
              <a:solidFill>
                <a:srgbClr val="000000"/>
              </a:solidFill>
              <a:latin typeface="한컴 윤고딕 760"/>
              <a:ea typeface="한컴 윤고딕 760"/>
              <a:cs typeface="Gmarket Sans Medium"/>
            </a:endParaRPr>
          </a:p>
        </p:txBody>
      </p:sp>
      <p:sp>
        <p:nvSpPr>
          <p:cNvPr id="18" name="Object 18"/>
          <p:cNvSpPr txBox="1"/>
          <p:nvPr/>
        </p:nvSpPr>
        <p:spPr>
          <a:xfrm>
            <a:off x="2023933" y="1676400"/>
            <a:ext cx="1963386" cy="359455"/>
          </a:xfrm>
          <a:prstGeom prst="rect">
            <a:avLst/>
          </a:prstGeom>
          <a:noFill/>
        </p:spPr>
        <p:txBody>
          <a:bodyPr wrap="square" anchor="t">
            <a:spAutoFit/>
          </a:bodyPr>
          <a:lstStyle/>
          <a:p>
            <a:pPr lvl="0">
              <a:defRPr/>
            </a:pPr>
            <a:r>
              <a:rPr lang="en-US" sz="1800" b="1" kern="0" spc="-100" dirty="0">
                <a:solidFill>
                  <a:srgbClr val="000000"/>
                </a:solidFill>
                <a:latin typeface="한컴 윤고딕 760"/>
                <a:ea typeface="한컴 윤고딕 760"/>
                <a:cs typeface="NanumSquare ExtraBold"/>
              </a:rPr>
              <a:t>#2 </a:t>
            </a:r>
            <a:r>
              <a:rPr lang="en-US" altLang="ko-KR" sz="1800" b="1" kern="0" spc="-100" dirty="0">
                <a:solidFill>
                  <a:srgbClr val="000000"/>
                </a:solidFill>
                <a:latin typeface="한컴 윤고딕 760"/>
                <a:ea typeface="한컴 윤고딕 760"/>
                <a:cs typeface="NanumSquare ExtraBold"/>
              </a:rPr>
              <a:t>HTML/CSS/JS</a:t>
            </a:r>
          </a:p>
        </p:txBody>
      </p:sp>
      <p:sp>
        <p:nvSpPr>
          <p:cNvPr id="19" name="Object 19"/>
          <p:cNvSpPr txBox="1"/>
          <p:nvPr/>
        </p:nvSpPr>
        <p:spPr>
          <a:xfrm>
            <a:off x="2107101" y="800723"/>
            <a:ext cx="6683947" cy="830997"/>
          </a:xfrm>
          <a:prstGeom prst="rect">
            <a:avLst/>
          </a:prstGeom>
          <a:noFill/>
        </p:spPr>
        <p:txBody>
          <a:bodyPr wrap="square" anchor="t">
            <a:spAutoFit/>
          </a:bodyPr>
          <a:lstStyle/>
          <a:p>
            <a:pPr marL="222000" lvl="0" indent="-222000">
              <a:buFontTx/>
              <a:buBlip>
                <a:blip r:embed="rId4"/>
              </a:buBlip>
              <a:defRPr/>
            </a:pPr>
            <a:r>
              <a:rPr lang="en-US" altLang="ko-KR" sz="1200" dirty="0">
                <a:solidFill>
                  <a:srgbClr val="000000"/>
                </a:solidFill>
                <a:latin typeface="한컴 윤고딕 760"/>
                <a:ea typeface="한컴 윤고딕 760"/>
                <a:cs typeface="Gmarket Sans Medium"/>
              </a:rPr>
              <a:t>Python</a:t>
            </a:r>
            <a:r>
              <a:rPr lang="ja-JP" altLang="en-US" sz="1200" dirty="0">
                <a:solidFill>
                  <a:srgbClr val="000000"/>
                </a:solidFill>
                <a:latin typeface="한컴 윤고딕 760"/>
                <a:ea typeface="한컴 윤고딕 760"/>
                <a:cs typeface="Gmarket Sans Medium"/>
              </a:rPr>
              <a:t>は</a:t>
            </a:r>
            <a:r>
              <a:rPr lang="ja-JP" altLang="en-US" sz="1200" b="1" dirty="0">
                <a:solidFill>
                  <a:srgbClr val="000000"/>
                </a:solidFill>
                <a:latin typeface="한컴 윤고딕 760"/>
                <a:ea typeface="한컴 윤고딕 760"/>
                <a:cs typeface="Gmarket Sans Medium"/>
              </a:rPr>
              <a:t>実用率</a:t>
            </a:r>
            <a:r>
              <a:rPr lang="ja-JP" altLang="en-US" sz="1200" dirty="0">
                <a:solidFill>
                  <a:srgbClr val="000000"/>
                </a:solidFill>
                <a:latin typeface="한컴 윤고딕 760"/>
                <a:ea typeface="한컴 윤고딕 760"/>
                <a:cs typeface="Gmarket Sans Medium"/>
              </a:rPr>
              <a:t>と</a:t>
            </a:r>
            <a:r>
              <a:rPr lang="ja-JP" altLang="en-US" sz="1200" b="1" dirty="0">
                <a:solidFill>
                  <a:srgbClr val="000000"/>
                </a:solidFill>
                <a:latin typeface="한컴 윤고딕 760"/>
                <a:ea typeface="한컴 윤고딕 760"/>
                <a:cs typeface="Gmarket Sans Medium"/>
              </a:rPr>
              <a:t>生産性の高い</a:t>
            </a:r>
            <a:r>
              <a:rPr lang="ja-JP" altLang="en-US" sz="1200" dirty="0">
                <a:solidFill>
                  <a:srgbClr val="000000"/>
                </a:solidFill>
                <a:latin typeface="한컴 윤고딕 760"/>
                <a:ea typeface="한컴 윤고딕 760"/>
                <a:cs typeface="Gmarket Sans Medium"/>
              </a:rPr>
              <a:t>言語で</a:t>
            </a:r>
            <a:r>
              <a:rPr lang="en-US" altLang="ja-JP" sz="1200" dirty="0">
                <a:solidFill>
                  <a:srgbClr val="000000"/>
                </a:solidFill>
                <a:latin typeface="한컴 윤고딕 760"/>
                <a:ea typeface="한컴 윤고딕 760"/>
                <a:cs typeface="Gmarket Sans Medium"/>
              </a:rPr>
              <a:t>3.8</a:t>
            </a:r>
            <a:r>
              <a:rPr lang="ja-JP" altLang="en-US" sz="1200" dirty="0">
                <a:solidFill>
                  <a:srgbClr val="000000"/>
                </a:solidFill>
                <a:latin typeface="한컴 윤고딕 760"/>
                <a:ea typeface="한컴 윤고딕 760"/>
                <a:cs typeface="Gmarket Sans Medium"/>
              </a:rPr>
              <a:t>バージョンを使用</a:t>
            </a:r>
            <a:endParaRPr lang="en-US" altLang="ja-JP" sz="1200" dirty="0">
              <a:solidFill>
                <a:srgbClr val="000000"/>
              </a:solidFill>
              <a:latin typeface="한컴 윤고딕 760"/>
              <a:ea typeface="한컴 윤고딕 760"/>
              <a:cs typeface="Gmarket Sans Medium"/>
            </a:endParaRPr>
          </a:p>
          <a:p>
            <a:pPr marL="222000" lvl="0" indent="-222000">
              <a:buFontTx/>
              <a:buBlip>
                <a:blip r:embed="rId4"/>
              </a:buBlip>
              <a:defRPr/>
            </a:pPr>
            <a:r>
              <a:rPr lang="en-US" altLang="ko-KR" sz="1200" dirty="0">
                <a:solidFill>
                  <a:srgbClr val="000000"/>
                </a:solidFill>
                <a:latin typeface="한컴 윤고딕 760"/>
                <a:ea typeface="한컴 윤고딕 760"/>
                <a:cs typeface="Gmarket Sans Medium"/>
              </a:rPr>
              <a:t>Django</a:t>
            </a:r>
            <a:r>
              <a:rPr lang="ja-JP" altLang="en-US" sz="1200" dirty="0">
                <a:solidFill>
                  <a:srgbClr val="000000"/>
                </a:solidFill>
                <a:latin typeface="한컴 윤고딕 760"/>
                <a:ea typeface="한컴 윤고딕 760"/>
                <a:cs typeface="Gmarket Sans Medium"/>
              </a:rPr>
              <a:t>すでに多数の開発者が使用して発展させたきた</a:t>
            </a:r>
            <a:r>
              <a:rPr lang="ja-JP" altLang="en-US" sz="1200" b="1" dirty="0">
                <a:solidFill>
                  <a:srgbClr val="000000"/>
                </a:solidFill>
                <a:latin typeface="한컴 윤고딕 760"/>
                <a:ea typeface="한컴 윤고딕 760"/>
                <a:cs typeface="Gmarket Sans Medium"/>
              </a:rPr>
              <a:t>フレームワーク</a:t>
            </a:r>
            <a:endParaRPr lang="en-US" altLang="ja-JP" sz="1200" b="1" dirty="0">
              <a:solidFill>
                <a:srgbClr val="000000"/>
              </a:solidFill>
              <a:latin typeface="한컴 윤고딕 760"/>
              <a:ea typeface="한컴 윤고딕 760"/>
              <a:cs typeface="Gmarket Sans Medium"/>
            </a:endParaRPr>
          </a:p>
          <a:p>
            <a:pPr marL="222000" lvl="0" indent="-222000">
              <a:buFontTx/>
              <a:buBlip>
                <a:blip r:embed="rId4"/>
              </a:buBlip>
              <a:defRPr/>
            </a:pPr>
            <a:r>
              <a:rPr lang="ja-JP" altLang="en-US" sz="1200" dirty="0">
                <a:solidFill>
                  <a:srgbClr val="000000"/>
                </a:solidFill>
                <a:latin typeface="한컴 윤고딕 760"/>
                <a:ea typeface="한컴 윤고딕 760"/>
                <a:cs typeface="Gmarket Sans Medium"/>
              </a:rPr>
              <a:t>これにより、性能と保安観点から</a:t>
            </a:r>
            <a:r>
              <a:rPr lang="ja-JP" altLang="en-US" sz="1200" b="1" dirty="0">
                <a:solidFill>
                  <a:srgbClr val="000000"/>
                </a:solidFill>
                <a:latin typeface="한컴 윤고딕 760"/>
                <a:ea typeface="한컴 윤고딕 760"/>
                <a:cs typeface="Gmarket Sans Medium"/>
              </a:rPr>
              <a:t>検証された方法で開発</a:t>
            </a:r>
            <a:r>
              <a:rPr lang="ja-JP" altLang="en-US" sz="1200" dirty="0">
                <a:solidFill>
                  <a:srgbClr val="000000"/>
                </a:solidFill>
                <a:latin typeface="한컴 윤고딕 760"/>
                <a:ea typeface="한컴 윤고딕 760"/>
                <a:cs typeface="Gmarket Sans Medium"/>
              </a:rPr>
              <a:t>できるという利点がある</a:t>
            </a:r>
            <a:endParaRPr lang="en-US" altLang="ja-JP" sz="1200" dirty="0">
              <a:solidFill>
                <a:srgbClr val="000000"/>
              </a:solidFill>
              <a:latin typeface="한컴 윤고딕 760"/>
              <a:ea typeface="한컴 윤고딕 760"/>
              <a:cs typeface="Gmarket Sans Medium"/>
            </a:endParaRPr>
          </a:p>
          <a:p>
            <a:pPr marL="222000" lvl="0" indent="-222000">
              <a:buFontTx/>
              <a:buBlip>
                <a:blip r:embed="rId4"/>
              </a:buBlip>
              <a:defRPr/>
            </a:pPr>
            <a:r>
              <a:rPr lang="en-US" altLang="ko-KR" sz="1200" dirty="0">
                <a:solidFill>
                  <a:srgbClr val="000000"/>
                </a:solidFill>
                <a:latin typeface="한컴 윤고딕 760"/>
                <a:ea typeface="한컴 윤고딕 760"/>
                <a:cs typeface="Gmarket Sans Medium"/>
              </a:rPr>
              <a:t>Python </a:t>
            </a:r>
            <a:r>
              <a:rPr lang="ja-JP" altLang="en-US" sz="1200" dirty="0">
                <a:solidFill>
                  <a:srgbClr val="000000"/>
                </a:solidFill>
                <a:latin typeface="한컴 윤고딕 760"/>
                <a:ea typeface="한컴 윤고딕 760"/>
                <a:cs typeface="Gmarket Sans Medium"/>
              </a:rPr>
              <a:t>のベースで今後の</a:t>
            </a:r>
            <a:r>
              <a:rPr lang="en-US" altLang="ja-JP" sz="1200" dirty="0">
                <a:solidFill>
                  <a:srgbClr val="000000"/>
                </a:solidFill>
                <a:latin typeface="한컴 윤고딕 760"/>
                <a:ea typeface="한컴 윤고딕 760"/>
                <a:cs typeface="Gmarket Sans Medium"/>
              </a:rPr>
              <a:t>AI</a:t>
            </a:r>
            <a:r>
              <a:rPr lang="ja-JP" altLang="en-US" sz="1200" dirty="0">
                <a:solidFill>
                  <a:srgbClr val="000000"/>
                </a:solidFill>
                <a:latin typeface="한컴 윤고딕 760"/>
                <a:ea typeface="한컴 윤고딕 760"/>
                <a:cs typeface="Gmarket Sans Medium"/>
              </a:rPr>
              <a:t>商品推薦など</a:t>
            </a:r>
            <a:r>
              <a:rPr lang="en-US" altLang="ja-JP" sz="1200" b="1" dirty="0">
                <a:solidFill>
                  <a:srgbClr val="000000"/>
                </a:solidFill>
                <a:latin typeface="한컴 윤고딕 760"/>
                <a:ea typeface="한컴 윤고딕 760"/>
                <a:cs typeface="Gmarket Sans Medium"/>
              </a:rPr>
              <a:t>AI</a:t>
            </a:r>
            <a:r>
              <a:rPr lang="ja-JP" altLang="en-US" sz="1200" b="1" dirty="0">
                <a:solidFill>
                  <a:srgbClr val="000000"/>
                </a:solidFill>
                <a:latin typeface="한컴 윤고딕 760"/>
                <a:ea typeface="한컴 윤고딕 760"/>
                <a:cs typeface="Gmarket Sans Medium"/>
              </a:rPr>
              <a:t>関連システムへの拡張容易</a:t>
            </a:r>
            <a:r>
              <a:rPr lang="en-US" altLang="ko-KR" sz="1200" dirty="0">
                <a:solidFill>
                  <a:srgbClr val="000000"/>
                </a:solidFill>
                <a:latin typeface="한컴 윤고딕 760"/>
                <a:ea typeface="한컴 윤고딕 760"/>
                <a:cs typeface="Gmarket Sans Medium"/>
              </a:rPr>
              <a:t>      </a:t>
            </a:r>
            <a:endParaRPr lang="ko-KR" altLang="en-US" sz="1200" b="1" dirty="0">
              <a:solidFill>
                <a:srgbClr val="000000"/>
              </a:solidFill>
              <a:latin typeface="한컴 윤고딕 760"/>
              <a:ea typeface="한컴 윤고딕 760"/>
              <a:cs typeface="Gmarket Sans Medium"/>
            </a:endParaRPr>
          </a:p>
        </p:txBody>
      </p:sp>
      <p:sp>
        <p:nvSpPr>
          <p:cNvPr id="20" name="Object 20"/>
          <p:cNvSpPr txBox="1"/>
          <p:nvPr/>
        </p:nvSpPr>
        <p:spPr>
          <a:xfrm>
            <a:off x="2019262" y="445644"/>
            <a:ext cx="5020498" cy="369332"/>
          </a:xfrm>
          <a:prstGeom prst="rect">
            <a:avLst/>
          </a:prstGeom>
          <a:noFill/>
        </p:spPr>
        <p:txBody>
          <a:bodyPr wrap="square" anchor="t">
            <a:spAutoFit/>
          </a:bodyPr>
          <a:lstStyle/>
          <a:p>
            <a:pPr lvl="0">
              <a:defRPr/>
            </a:pPr>
            <a:r>
              <a:rPr lang="en-US" sz="1800" b="1" kern="0" spc="-100" dirty="0">
                <a:solidFill>
                  <a:srgbClr val="000000"/>
                </a:solidFill>
                <a:latin typeface="한컴 윤고딕 760"/>
                <a:ea typeface="한컴 윤고딕 760"/>
                <a:cs typeface="NanumSquare ExtraBold"/>
              </a:rPr>
              <a:t>#1 </a:t>
            </a:r>
            <a:r>
              <a:rPr lang="en-US" altLang="ko-KR" sz="1800" b="1" kern="0" spc="-100" dirty="0">
                <a:solidFill>
                  <a:srgbClr val="000000"/>
                </a:solidFill>
                <a:latin typeface="한컴 윤고딕 760"/>
                <a:ea typeface="한컴 윤고딕 760"/>
                <a:cs typeface="NanumSquare ExtraBold"/>
              </a:rPr>
              <a:t>Python Django</a:t>
            </a:r>
          </a:p>
        </p:txBody>
      </p:sp>
      <p:sp>
        <p:nvSpPr>
          <p:cNvPr id="21" name="Object 21"/>
          <p:cNvSpPr txBox="1"/>
          <p:nvPr/>
        </p:nvSpPr>
        <p:spPr>
          <a:xfrm>
            <a:off x="2107101" y="5362585"/>
            <a:ext cx="6720991" cy="830997"/>
          </a:xfrm>
          <a:prstGeom prst="rect">
            <a:avLst/>
          </a:prstGeom>
          <a:noFill/>
        </p:spPr>
        <p:txBody>
          <a:bodyPr wrap="square" anchor="t">
            <a:spAutoFit/>
          </a:bodyPr>
          <a:lstStyle/>
          <a:p>
            <a:pPr marL="222000" indent="-222000">
              <a:buBlip>
                <a:blip r:embed="rId4"/>
              </a:buBlip>
              <a:defRPr/>
            </a:pPr>
            <a:r>
              <a:rPr lang="ja-JP" altLang="en-US" sz="1200" dirty="0">
                <a:solidFill>
                  <a:srgbClr val="000000"/>
                </a:solidFill>
                <a:latin typeface="한컴 윤고딕 760"/>
                <a:ea typeface="한컴 윤고딕 760"/>
                <a:cs typeface="Gmarket Sans Medium"/>
              </a:rPr>
              <a:t>開発したサイトを</a:t>
            </a:r>
            <a:r>
              <a:rPr lang="ko-KR" altLang="en-US" sz="1200" b="0" i="0" dirty="0">
                <a:solidFill>
                  <a:srgbClr val="131313"/>
                </a:solidFill>
                <a:effectLst/>
                <a:latin typeface="noto"/>
              </a:rPr>
              <a:t>配布</a:t>
            </a:r>
            <a:r>
              <a:rPr lang="ja-JP" altLang="en-US" sz="1200" b="0" i="0" dirty="0">
                <a:solidFill>
                  <a:srgbClr val="131313"/>
                </a:solidFill>
                <a:effectLst/>
                <a:latin typeface="noto"/>
              </a:rPr>
              <a:t>するためにクラウドコンピューティング分野で最も先導的な</a:t>
            </a:r>
            <a:r>
              <a:rPr lang="en-US" altLang="ja-JP" sz="1200" b="1" i="0" dirty="0">
                <a:solidFill>
                  <a:srgbClr val="131313"/>
                </a:solidFill>
                <a:effectLst/>
                <a:latin typeface="noto"/>
              </a:rPr>
              <a:t>AWS</a:t>
            </a:r>
            <a:r>
              <a:rPr lang="ja-JP" altLang="en-US" sz="1200" b="0" i="0" dirty="0">
                <a:solidFill>
                  <a:srgbClr val="131313"/>
                </a:solidFill>
                <a:effectLst/>
                <a:latin typeface="noto"/>
              </a:rPr>
              <a:t>使用</a:t>
            </a:r>
            <a:endParaRPr lang="en-US" altLang="ja-JP" sz="1200" dirty="0">
              <a:solidFill>
                <a:srgbClr val="000000"/>
              </a:solidFill>
              <a:latin typeface="한컴 윤고딕 760"/>
              <a:ea typeface="한컴 윤고딕 760"/>
              <a:cs typeface="Gmarket Sans Medium"/>
            </a:endParaRPr>
          </a:p>
          <a:p>
            <a:pPr marL="222000" indent="-222000">
              <a:buBlip>
                <a:blip r:embed="rId4"/>
              </a:buBlip>
              <a:defRPr/>
            </a:pPr>
            <a:r>
              <a:rPr lang="en-US" altLang="ko-KR" sz="1200" b="1" dirty="0">
                <a:solidFill>
                  <a:srgbClr val="000000"/>
                </a:solidFill>
                <a:latin typeface="한컴 윤고딕 760"/>
                <a:ea typeface="한컴 윤고딕 760"/>
                <a:cs typeface="Gmarket Sans Medium"/>
              </a:rPr>
              <a:t>AWS </a:t>
            </a:r>
            <a:r>
              <a:rPr lang="en-US" altLang="ko-KR" sz="1200" b="1" dirty="0" err="1">
                <a:solidFill>
                  <a:srgbClr val="000000"/>
                </a:solidFill>
                <a:latin typeface="한컴 윤고딕 760"/>
                <a:ea typeface="한컴 윤고딕 760"/>
                <a:cs typeface="Gmarket Sans Medium"/>
              </a:rPr>
              <a:t>Lightsail</a:t>
            </a:r>
            <a:r>
              <a:rPr lang="ja-JP" altLang="en-US" sz="1200" dirty="0">
                <a:solidFill>
                  <a:srgbClr val="000000"/>
                </a:solidFill>
                <a:latin typeface="한컴 윤고딕 760"/>
                <a:ea typeface="한컴 윤고딕 760"/>
                <a:cs typeface="Gmarket Sans Medium"/>
              </a:rPr>
              <a:t> でインスタンスを生成し、</a:t>
            </a:r>
            <a:r>
              <a:rPr lang="en-US" altLang="ja-JP" sz="1200" b="1" dirty="0">
                <a:solidFill>
                  <a:srgbClr val="000000"/>
                </a:solidFill>
                <a:latin typeface="한컴 윤고딕 760"/>
                <a:ea typeface="한컴 윤고딕 760"/>
                <a:cs typeface="Gmarket Sans Medium"/>
              </a:rPr>
              <a:t>Linux(Ubuntu 20.04</a:t>
            </a:r>
            <a:r>
              <a:rPr lang="ja-JP" altLang="en-US" sz="1200" b="1" dirty="0">
                <a:solidFill>
                  <a:srgbClr val="000000"/>
                </a:solidFill>
                <a:latin typeface="한컴 윤고딕 760"/>
                <a:ea typeface="한컴 윤고딕 760"/>
                <a:cs typeface="Gmarket Sans Medium"/>
              </a:rPr>
              <a:t>バージョン</a:t>
            </a:r>
            <a:r>
              <a:rPr lang="en-US" altLang="ja-JP" sz="1200" b="1" dirty="0">
                <a:solidFill>
                  <a:srgbClr val="000000"/>
                </a:solidFill>
                <a:latin typeface="한컴 윤고딕 760"/>
                <a:ea typeface="한컴 윤고딕 760"/>
                <a:cs typeface="Gmarket Sans Medium"/>
              </a:rPr>
              <a:t>)</a:t>
            </a:r>
            <a:r>
              <a:rPr lang="ja-JP" altLang="en-US" sz="1200" dirty="0">
                <a:solidFill>
                  <a:srgbClr val="000000"/>
                </a:solidFill>
                <a:latin typeface="한컴 윤고딕 760"/>
                <a:ea typeface="한컴 윤고딕 760"/>
                <a:cs typeface="Gmarket Sans Medium"/>
              </a:rPr>
              <a:t>環境で</a:t>
            </a:r>
            <a:r>
              <a:rPr lang="en-US" altLang="ja-JP" sz="1200" dirty="0">
                <a:solidFill>
                  <a:srgbClr val="000000"/>
                </a:solidFill>
                <a:latin typeface="한컴 윤고딕 760"/>
                <a:ea typeface="한컴 윤고딕 760"/>
                <a:cs typeface="Gmarket Sans Medium"/>
              </a:rPr>
              <a:t>git</a:t>
            </a:r>
            <a:r>
              <a:rPr lang="ja-JP" altLang="en-US" sz="1200" dirty="0">
                <a:solidFill>
                  <a:srgbClr val="000000"/>
                </a:solidFill>
                <a:latin typeface="한컴 윤고딕 760"/>
                <a:ea typeface="한컴 윤고딕 760"/>
                <a:cs typeface="Gmarket Sans Medium"/>
              </a:rPr>
              <a:t>を通じてプロジェクトを</a:t>
            </a:r>
            <a:r>
              <a:rPr lang="en-US" altLang="ja-JP" sz="1200" dirty="0">
                <a:solidFill>
                  <a:srgbClr val="000000"/>
                </a:solidFill>
                <a:latin typeface="한컴 윤고딕 760"/>
                <a:ea typeface="한컴 윤고딕 760"/>
                <a:cs typeface="Gmarket Sans Medium"/>
              </a:rPr>
              <a:t>clone</a:t>
            </a:r>
            <a:r>
              <a:rPr lang="ja-JP" altLang="en-US" sz="1200" dirty="0">
                <a:solidFill>
                  <a:srgbClr val="000000"/>
                </a:solidFill>
                <a:latin typeface="한컴 윤고딕 760"/>
                <a:ea typeface="한컴 윤고딕 760"/>
                <a:cs typeface="Gmarket Sans Medium"/>
              </a:rPr>
              <a:t>した後、ジャンゴとウェブサーバー間の接続に必要な</a:t>
            </a:r>
            <a:r>
              <a:rPr lang="en-US" altLang="ja-JP" sz="1200" b="1" dirty="0" err="1">
                <a:solidFill>
                  <a:srgbClr val="000000"/>
                </a:solidFill>
                <a:latin typeface="한컴 윤고딕 760"/>
                <a:ea typeface="한컴 윤고딕 760"/>
                <a:cs typeface="Gmarket Sans Medium"/>
              </a:rPr>
              <a:t>Gunicorn</a:t>
            </a:r>
            <a:r>
              <a:rPr lang="ja-JP" altLang="en-US" sz="1200" dirty="0">
                <a:solidFill>
                  <a:srgbClr val="000000"/>
                </a:solidFill>
                <a:latin typeface="한컴 윤고딕 760"/>
                <a:ea typeface="한컴 윤고딕 760"/>
                <a:cs typeface="Gmarket Sans Medium"/>
              </a:rPr>
              <a:t>とウェブサーバーソフトウェアである</a:t>
            </a:r>
            <a:r>
              <a:rPr lang="en-US" altLang="ja-JP" sz="1200" b="1" dirty="0" err="1">
                <a:solidFill>
                  <a:srgbClr val="000000"/>
                </a:solidFill>
                <a:latin typeface="한컴 윤고딕 760"/>
                <a:ea typeface="한컴 윤고딕 760"/>
                <a:cs typeface="Gmarket Sans Medium"/>
              </a:rPr>
              <a:t>Ngnix</a:t>
            </a:r>
            <a:r>
              <a:rPr lang="ja-JP" altLang="en-US" sz="1200" dirty="0">
                <a:solidFill>
                  <a:srgbClr val="000000"/>
                </a:solidFill>
                <a:latin typeface="한컴 윤고딕 760"/>
                <a:ea typeface="한컴 윤고딕 760"/>
                <a:cs typeface="Gmarket Sans Medium"/>
              </a:rPr>
              <a:t>を使用して配布</a:t>
            </a:r>
            <a:endParaRPr lang="ko-KR" altLang="en-US" sz="1200" dirty="0">
              <a:solidFill>
                <a:srgbClr val="000000"/>
              </a:solidFill>
              <a:latin typeface="한컴 윤고딕 760"/>
              <a:ea typeface="한컴 윤고딕 760"/>
              <a:cs typeface="Gmarket Sans Medium"/>
            </a:endParaRPr>
          </a:p>
        </p:txBody>
      </p:sp>
      <p:sp>
        <p:nvSpPr>
          <p:cNvPr id="22" name="Object 22"/>
          <p:cNvSpPr txBox="1"/>
          <p:nvPr/>
        </p:nvSpPr>
        <p:spPr>
          <a:xfrm>
            <a:off x="2023933" y="4948723"/>
            <a:ext cx="3194616" cy="367612"/>
          </a:xfrm>
          <a:prstGeom prst="rect">
            <a:avLst/>
          </a:prstGeom>
          <a:noFill/>
        </p:spPr>
        <p:txBody>
          <a:bodyPr wrap="square" anchor="t">
            <a:spAutoFit/>
          </a:bodyPr>
          <a:lstStyle/>
          <a:p>
            <a:pPr lvl="0">
              <a:defRPr/>
            </a:pPr>
            <a:r>
              <a:rPr lang="en-US" sz="1800" b="1" kern="0" spc="-100" dirty="0">
                <a:solidFill>
                  <a:srgbClr val="000000"/>
                </a:solidFill>
                <a:latin typeface="한컴 윤고딕 760"/>
                <a:ea typeface="한컴 윤고딕 760"/>
                <a:cs typeface="NanumSquare ExtraBold"/>
              </a:rPr>
              <a:t>#5</a:t>
            </a:r>
            <a:r>
              <a:rPr lang="en-US" altLang="ko-KR" sz="1800" b="1" kern="0" spc="-100" dirty="0">
                <a:solidFill>
                  <a:srgbClr val="000000"/>
                </a:solidFill>
                <a:latin typeface="한컴 윤고딕 760"/>
                <a:ea typeface="한컴 윤고딕 760"/>
                <a:cs typeface="NanumSquare ExtraBold"/>
              </a:rPr>
              <a:t> Amazon Web Services</a:t>
            </a:r>
            <a:r>
              <a:rPr lang="en-US" sz="1800" b="1" kern="0" spc="-100" dirty="0">
                <a:solidFill>
                  <a:srgbClr val="000000"/>
                </a:solidFill>
                <a:latin typeface="한컴 윤고딕 760"/>
                <a:ea typeface="한컴 윤고딕 760"/>
                <a:cs typeface="NanumSquare ExtraBold"/>
              </a:rPr>
              <a:t> </a:t>
            </a:r>
          </a:p>
        </p:txBody>
      </p:sp>
      <p:sp>
        <p:nvSpPr>
          <p:cNvPr id="23" name="Object 23"/>
          <p:cNvSpPr txBox="1"/>
          <p:nvPr/>
        </p:nvSpPr>
        <p:spPr>
          <a:xfrm>
            <a:off x="2127135" y="3270299"/>
            <a:ext cx="6549651" cy="830997"/>
          </a:xfrm>
          <a:prstGeom prst="rect">
            <a:avLst/>
          </a:prstGeom>
          <a:noFill/>
        </p:spPr>
        <p:txBody>
          <a:bodyPr wrap="square" anchor="t">
            <a:spAutoFit/>
          </a:bodyPr>
          <a:lstStyle/>
          <a:p>
            <a:pPr marL="222000" lvl="0" indent="-222000">
              <a:buFontTx/>
              <a:buBlip>
                <a:blip r:embed="rId4"/>
              </a:buBlip>
              <a:defRPr/>
            </a:pPr>
            <a:r>
              <a:rPr lang="ja-JP" altLang="en-US" sz="1200" dirty="0">
                <a:solidFill>
                  <a:srgbClr val="000000"/>
                </a:solidFill>
                <a:latin typeface="한컴 윤고딕 760"/>
                <a:ea typeface="한컴 윤고딕 760"/>
                <a:cs typeface="Gmarket Sans Medium"/>
              </a:rPr>
              <a:t>ターミナル機能を独自に内蔵しており、効率的に使用可能</a:t>
            </a:r>
            <a:endParaRPr lang="en-US" altLang="ja-JP" sz="1200" dirty="0">
              <a:solidFill>
                <a:srgbClr val="000000"/>
              </a:solidFill>
              <a:latin typeface="한컴 윤고딕 760"/>
              <a:ea typeface="한컴 윤고딕 760"/>
              <a:cs typeface="Gmarket Sans Medium"/>
            </a:endParaRPr>
          </a:p>
          <a:p>
            <a:pPr marL="222000" lvl="0" indent="-222000">
              <a:buFontTx/>
              <a:buBlip>
                <a:blip r:embed="rId4"/>
              </a:buBlip>
              <a:defRPr/>
            </a:pPr>
            <a:r>
              <a:rPr lang="ja-JP" altLang="en-US" sz="1200" b="1" dirty="0">
                <a:solidFill>
                  <a:srgbClr val="000000"/>
                </a:solidFill>
                <a:latin typeface="한컴 윤고딕 760"/>
                <a:ea typeface="한컴 윤고딕 760"/>
                <a:cs typeface="Gmarket Sans Medium"/>
              </a:rPr>
              <a:t>言語別に</a:t>
            </a:r>
            <a:r>
              <a:rPr lang="en-US" altLang="ko-KR" sz="1200" b="1" dirty="0">
                <a:solidFill>
                  <a:srgbClr val="000000"/>
                </a:solidFill>
                <a:latin typeface="한컴 윤고딕 760"/>
                <a:ea typeface="한컴 윤고딕 760"/>
                <a:cs typeface="Gmarket Sans Medium"/>
              </a:rPr>
              <a:t>syntax highlighting</a:t>
            </a:r>
            <a:r>
              <a:rPr lang="ja-JP" altLang="en-US" sz="1200" dirty="0">
                <a:solidFill>
                  <a:srgbClr val="000000"/>
                </a:solidFill>
                <a:latin typeface="한컴 윤고딕 760"/>
                <a:ea typeface="한컴 윤고딕 760"/>
                <a:cs typeface="Gmarket Sans Medium"/>
              </a:rPr>
              <a:t>が適用され色んな言語での開発が良い</a:t>
            </a:r>
            <a:endParaRPr lang="en-US" altLang="ko-KR" sz="1200" dirty="0">
              <a:solidFill>
                <a:srgbClr val="000000"/>
              </a:solidFill>
              <a:latin typeface="한컴 윤고딕 760"/>
              <a:ea typeface="한컴 윤고딕 760"/>
              <a:cs typeface="Gmarket Sans Medium"/>
            </a:endParaRPr>
          </a:p>
          <a:p>
            <a:pPr marL="222000" lvl="0" indent="-222000">
              <a:buFontTx/>
              <a:buBlip>
                <a:blip r:embed="rId4"/>
              </a:buBlip>
              <a:defRPr/>
            </a:pPr>
            <a:r>
              <a:rPr lang="ja-JP" altLang="en-US" sz="1200" dirty="0">
                <a:solidFill>
                  <a:srgbClr val="000000"/>
                </a:solidFill>
                <a:latin typeface="한컴 윤고딕 760"/>
                <a:ea typeface="한컴 윤고딕 760"/>
                <a:cs typeface="Gmarket Sans Medium"/>
              </a:rPr>
              <a:t>さまざまな開発環境関連の拡張機能を提供することで生産性が良い</a:t>
            </a:r>
            <a:endParaRPr lang="en-US" altLang="ja-JP" sz="1200" dirty="0">
              <a:solidFill>
                <a:srgbClr val="000000"/>
              </a:solidFill>
              <a:latin typeface="한컴 윤고딕 760"/>
              <a:ea typeface="한컴 윤고딕 760"/>
              <a:cs typeface="Gmarket Sans Medium"/>
            </a:endParaRPr>
          </a:p>
          <a:p>
            <a:pPr marL="222000" lvl="0" indent="-222000">
              <a:buFontTx/>
              <a:buBlip>
                <a:blip r:embed="rId4"/>
              </a:buBlip>
              <a:defRPr/>
            </a:pPr>
            <a:r>
              <a:rPr lang="en-US" altLang="ko-KR" sz="1200" b="1" dirty="0">
                <a:solidFill>
                  <a:srgbClr val="000000"/>
                </a:solidFill>
                <a:latin typeface="한컴 윤고딕 760"/>
                <a:ea typeface="한컴 윤고딕 760"/>
                <a:cs typeface="Gmarket Sans Medium"/>
              </a:rPr>
              <a:t>Git</a:t>
            </a:r>
            <a:r>
              <a:rPr lang="ko-KR" altLang="en-US" sz="1200" b="1" dirty="0">
                <a:solidFill>
                  <a:srgbClr val="000000"/>
                </a:solidFill>
                <a:latin typeface="한컴 윤고딕 760"/>
                <a:ea typeface="한컴 윤고딕 760"/>
                <a:cs typeface="Gmarket Sans Medium"/>
              </a:rPr>
              <a:t> </a:t>
            </a:r>
            <a:r>
              <a:rPr lang="ja-JP" altLang="en-US" sz="1200" b="1" dirty="0">
                <a:solidFill>
                  <a:srgbClr val="000000"/>
                </a:solidFill>
                <a:latin typeface="한컴 윤고딕 760"/>
                <a:ea typeface="한컴 윤고딕 760"/>
                <a:cs typeface="Gmarket Sans Medium"/>
              </a:rPr>
              <a:t>連動</a:t>
            </a:r>
            <a:r>
              <a:rPr lang="ja-JP" altLang="en-US" sz="1200" dirty="0">
                <a:solidFill>
                  <a:srgbClr val="000000"/>
                </a:solidFill>
                <a:latin typeface="한컴 윤고딕 760"/>
                <a:ea typeface="한컴 윤고딕 760"/>
                <a:cs typeface="Gmarket Sans Medium"/>
              </a:rPr>
              <a:t>されコラボする時ゆ便利</a:t>
            </a:r>
            <a:endParaRPr lang="en-US" altLang="ko-KR" sz="1200" dirty="0">
              <a:solidFill>
                <a:srgbClr val="000000"/>
              </a:solidFill>
              <a:latin typeface="한컴 윤고딕 760"/>
              <a:ea typeface="한컴 윤고딕 760"/>
              <a:cs typeface="Gmarket Sans Medium"/>
            </a:endParaRPr>
          </a:p>
        </p:txBody>
      </p:sp>
      <p:sp>
        <p:nvSpPr>
          <p:cNvPr id="24" name="Object 24"/>
          <p:cNvSpPr txBox="1"/>
          <p:nvPr/>
        </p:nvSpPr>
        <p:spPr>
          <a:xfrm>
            <a:off x="2013047" y="2902687"/>
            <a:ext cx="2547082" cy="367612"/>
          </a:xfrm>
          <a:prstGeom prst="rect">
            <a:avLst/>
          </a:prstGeom>
          <a:noFill/>
        </p:spPr>
        <p:txBody>
          <a:bodyPr wrap="square" anchor="t">
            <a:spAutoFit/>
          </a:bodyPr>
          <a:lstStyle/>
          <a:p>
            <a:pPr lvl="0">
              <a:defRPr/>
            </a:pPr>
            <a:r>
              <a:rPr lang="en-US" sz="1800" b="1" kern="0" spc="-100" dirty="0">
                <a:solidFill>
                  <a:srgbClr val="000000"/>
                </a:solidFill>
                <a:latin typeface="한컴 윤고딕 760"/>
                <a:ea typeface="한컴 윤고딕 760"/>
                <a:cs typeface="NanumSquare ExtraBold"/>
              </a:rPr>
              <a:t>#3 </a:t>
            </a:r>
            <a:r>
              <a:rPr lang="en-US" altLang="ko-KR" b="1" kern="0" spc="-100" dirty="0">
                <a:solidFill>
                  <a:srgbClr val="000000"/>
                </a:solidFill>
                <a:latin typeface="한컴 윤고딕 760"/>
                <a:ea typeface="한컴 윤고딕 760"/>
                <a:cs typeface="NanumSquare ExtraBold"/>
              </a:rPr>
              <a:t>Visual Studio Code</a:t>
            </a:r>
            <a:endParaRPr lang="en-US" altLang="ko-KR" sz="1800" b="1" kern="0" spc="-100" dirty="0">
              <a:solidFill>
                <a:srgbClr val="000000"/>
              </a:solidFill>
              <a:latin typeface="한컴 윤고딕 760"/>
              <a:ea typeface="한컴 윤고딕 760"/>
              <a:cs typeface="NanumSquare ExtraBold"/>
            </a:endParaRPr>
          </a:p>
        </p:txBody>
      </p:sp>
      <p:grpSp>
        <p:nvGrpSpPr>
          <p:cNvPr id="1005" name="그룹 1005"/>
          <p:cNvGrpSpPr/>
          <p:nvPr/>
        </p:nvGrpSpPr>
        <p:grpSpPr>
          <a:xfrm>
            <a:off x="535942" y="5564751"/>
            <a:ext cx="111177" cy="139056"/>
            <a:chOff x="591025" y="6136684"/>
            <a:chExt cx="159655" cy="153348"/>
          </a:xfrm>
        </p:grpSpPr>
        <p:pic>
          <p:nvPicPr>
            <p:cNvPr id="27" name="Object 26"/>
            <p:cNvPicPr>
              <a:picLocks noChangeAspect="1"/>
            </p:cNvPicPr>
            <p:nvPr/>
          </p:nvPicPr>
          <p:blipFill rotWithShape="1">
            <a:blip r:embed="rId5"/>
            <a:stretch>
              <a:fillRect/>
            </a:stretch>
          </p:blipFill>
          <p:spPr>
            <a:xfrm rot="10800000">
              <a:off x="591025" y="6136684"/>
              <a:ext cx="159655" cy="153348"/>
            </a:xfrm>
            <a:prstGeom prst="rect">
              <a:avLst/>
            </a:prstGeom>
          </p:spPr>
        </p:pic>
      </p:grpSp>
      <p:grpSp>
        <p:nvGrpSpPr>
          <p:cNvPr id="1011" name="그룹 1002"/>
          <p:cNvGrpSpPr/>
          <p:nvPr/>
        </p:nvGrpSpPr>
        <p:grpSpPr>
          <a:xfrm>
            <a:off x="6009135" y="3496872"/>
            <a:ext cx="5691969" cy="54051"/>
            <a:chOff x="6512971" y="3843675"/>
            <a:chExt cx="6276977" cy="59607"/>
          </a:xfrm>
        </p:grpSpPr>
        <p:pic>
          <p:nvPicPr>
            <p:cNvPr id="1012" name="Object 7"/>
            <p:cNvPicPr>
              <a:picLocks noChangeAspect="1"/>
            </p:cNvPicPr>
            <p:nvPr/>
          </p:nvPicPr>
          <p:blipFill rotWithShape="1">
            <a:blip r:embed="rId6"/>
            <a:stretch>
              <a:fillRect/>
            </a:stretch>
          </p:blipFill>
          <p:spPr>
            <a:xfrm rot="16200000">
              <a:off x="6512971" y="3843675"/>
              <a:ext cx="6276977" cy="59607"/>
            </a:xfrm>
            <a:prstGeom prst="rect">
              <a:avLst/>
            </a:prstGeom>
          </p:spPr>
        </p:pic>
      </p:grpSp>
      <p:grpSp>
        <p:nvGrpSpPr>
          <p:cNvPr id="1014" name="그룹 1002"/>
          <p:cNvGrpSpPr/>
          <p:nvPr/>
        </p:nvGrpSpPr>
        <p:grpSpPr>
          <a:xfrm>
            <a:off x="7954795" y="228600"/>
            <a:ext cx="808204" cy="776278"/>
            <a:chOff x="9168833" y="1211868"/>
            <a:chExt cx="891270" cy="856063"/>
          </a:xfrm>
        </p:grpSpPr>
        <p:pic>
          <p:nvPicPr>
            <p:cNvPr id="1015" name="Object 10"/>
            <p:cNvPicPr>
              <a:picLocks noChangeAspect="1"/>
            </p:cNvPicPr>
            <p:nvPr/>
          </p:nvPicPr>
          <p:blipFill rotWithShape="1">
            <a:blip r:embed="rId7"/>
            <a:stretch>
              <a:fillRect/>
            </a:stretch>
          </p:blipFill>
          <p:spPr>
            <a:xfrm>
              <a:off x="9168833" y="1211868"/>
              <a:ext cx="891270" cy="856063"/>
            </a:xfrm>
            <a:prstGeom prst="rect">
              <a:avLst/>
            </a:prstGeom>
          </p:spPr>
        </p:pic>
      </p:grpSp>
      <p:sp>
        <p:nvSpPr>
          <p:cNvPr id="4" name="Object 24">
            <a:extLst>
              <a:ext uri="{FF2B5EF4-FFF2-40B4-BE49-F238E27FC236}">
                <a16:creationId xmlns:a16="http://schemas.microsoft.com/office/drawing/2014/main" id="{24DFE700-92F3-44A4-3E62-E2B7E7053CB4}"/>
              </a:ext>
            </a:extLst>
          </p:cNvPr>
          <p:cNvSpPr txBox="1"/>
          <p:nvPr/>
        </p:nvSpPr>
        <p:spPr>
          <a:xfrm>
            <a:off x="2023933" y="4137131"/>
            <a:ext cx="2547082" cy="367612"/>
          </a:xfrm>
          <a:prstGeom prst="rect">
            <a:avLst/>
          </a:prstGeom>
          <a:noFill/>
        </p:spPr>
        <p:txBody>
          <a:bodyPr wrap="square" anchor="t">
            <a:spAutoFit/>
          </a:bodyPr>
          <a:lstStyle/>
          <a:p>
            <a:pPr lvl="0">
              <a:defRPr/>
            </a:pPr>
            <a:r>
              <a:rPr lang="en-US" sz="1800" b="1" kern="0" spc="-100" dirty="0">
                <a:solidFill>
                  <a:srgbClr val="000000"/>
                </a:solidFill>
                <a:latin typeface="한컴 윤고딕 760"/>
                <a:ea typeface="한컴 윤고딕 760"/>
                <a:cs typeface="NanumSquare ExtraBold"/>
              </a:rPr>
              <a:t>#4 </a:t>
            </a:r>
            <a:r>
              <a:rPr lang="en-US" altLang="ko-KR" b="1" kern="0" spc="-100" dirty="0">
                <a:solidFill>
                  <a:srgbClr val="000000"/>
                </a:solidFill>
                <a:latin typeface="한컴 윤고딕 760"/>
                <a:ea typeface="한컴 윤고딕 760"/>
                <a:cs typeface="NanumSquare ExtraBold"/>
              </a:rPr>
              <a:t>Git</a:t>
            </a:r>
            <a:endParaRPr lang="en-US" altLang="ko-KR" sz="1800" b="1" kern="0" spc="-100" dirty="0">
              <a:solidFill>
                <a:srgbClr val="000000"/>
              </a:solidFill>
              <a:latin typeface="한컴 윤고딕 760"/>
              <a:ea typeface="한컴 윤고딕 760"/>
              <a:cs typeface="NanumSquare ExtraBold"/>
            </a:endParaRPr>
          </a:p>
        </p:txBody>
      </p:sp>
      <p:sp>
        <p:nvSpPr>
          <p:cNvPr id="5" name="Object 23">
            <a:extLst>
              <a:ext uri="{FF2B5EF4-FFF2-40B4-BE49-F238E27FC236}">
                <a16:creationId xmlns:a16="http://schemas.microsoft.com/office/drawing/2014/main" id="{EAF8360F-5946-B76C-D51D-C231C32567E8}"/>
              </a:ext>
            </a:extLst>
          </p:cNvPr>
          <p:cNvSpPr txBox="1"/>
          <p:nvPr/>
        </p:nvSpPr>
        <p:spPr>
          <a:xfrm>
            <a:off x="2111599" y="4461982"/>
            <a:ext cx="6549651" cy="461665"/>
          </a:xfrm>
          <a:prstGeom prst="rect">
            <a:avLst/>
          </a:prstGeom>
          <a:noFill/>
        </p:spPr>
        <p:txBody>
          <a:bodyPr wrap="square" anchor="t">
            <a:spAutoFit/>
          </a:bodyPr>
          <a:lstStyle/>
          <a:p>
            <a:pPr marL="222000" lvl="0" indent="-222000">
              <a:buFontTx/>
              <a:buBlip>
                <a:blip r:embed="rId4"/>
              </a:buBlip>
              <a:defRPr/>
            </a:pPr>
            <a:r>
              <a:rPr lang="ja-JP" altLang="en-US" sz="1200" dirty="0">
                <a:solidFill>
                  <a:srgbClr val="000000"/>
                </a:solidFill>
                <a:latin typeface="한컴 윤고딕 760"/>
                <a:cs typeface="Gmarket Sans Medium"/>
              </a:rPr>
              <a:t>プロジェクトのバージョン管理とコラボのために使用</a:t>
            </a:r>
            <a:endParaRPr lang="ko-KR" altLang="en-US" sz="1200" dirty="0">
              <a:solidFill>
                <a:srgbClr val="000000"/>
              </a:solidFill>
              <a:latin typeface="한컴 윤고딕 760"/>
              <a:cs typeface="Gmarket Sans Medium"/>
            </a:endParaRPr>
          </a:p>
          <a:p>
            <a:pPr marL="222000" lvl="0" indent="-222000">
              <a:buFontTx/>
              <a:buBlip>
                <a:blip r:embed="rId4"/>
              </a:buBlip>
              <a:defRPr/>
            </a:pPr>
            <a:r>
              <a:rPr lang="ja-JP" altLang="en-US" sz="1200" dirty="0">
                <a:solidFill>
                  <a:srgbClr val="000000"/>
                </a:solidFill>
                <a:latin typeface="한컴 윤고딕 760"/>
                <a:cs typeface="Gmarket Sans Medium"/>
              </a:rPr>
              <a:t>オフラインで作業が可能で速度が速いので複雑の管理のツールのうち</a:t>
            </a:r>
            <a:r>
              <a:rPr lang="en-US" altLang="ko-KR" sz="1200" dirty="0">
                <a:solidFill>
                  <a:srgbClr val="000000"/>
                </a:solidFill>
                <a:latin typeface="한컴 윤고딕 760"/>
                <a:cs typeface="Gmarket Sans Medium"/>
              </a:rPr>
              <a:t>Git</a:t>
            </a:r>
            <a:r>
              <a:rPr lang="ja-JP" altLang="en-US" sz="1200" dirty="0">
                <a:solidFill>
                  <a:srgbClr val="000000"/>
                </a:solidFill>
                <a:latin typeface="한컴 윤고딕 760"/>
                <a:cs typeface="Gmarket Sans Medium"/>
              </a:rPr>
              <a:t>を使用</a:t>
            </a:r>
            <a:endParaRPr lang="ko-KR" altLang="en-US" sz="1200" dirty="0">
              <a:solidFill>
                <a:srgbClr val="000000"/>
              </a:solidFill>
              <a:latin typeface="한컴 윤고딕 760"/>
              <a:cs typeface="Gmarket Sans Medium"/>
            </a:endParaRPr>
          </a:p>
        </p:txBody>
      </p:sp>
      <p:sp>
        <p:nvSpPr>
          <p:cNvPr id="26" name="Object 22">
            <a:extLst>
              <a:ext uri="{FF2B5EF4-FFF2-40B4-BE49-F238E27FC236}">
                <a16:creationId xmlns:a16="http://schemas.microsoft.com/office/drawing/2014/main" id="{059D1148-BA75-436B-8C41-82AA4F9FE259}"/>
              </a:ext>
            </a:extLst>
          </p:cNvPr>
          <p:cNvSpPr txBox="1"/>
          <p:nvPr/>
        </p:nvSpPr>
        <p:spPr>
          <a:xfrm>
            <a:off x="8755495" y="616739"/>
            <a:ext cx="984479" cy="246221"/>
          </a:xfrm>
          <a:prstGeom prst="rect">
            <a:avLst/>
          </a:prstGeom>
          <a:noFill/>
        </p:spPr>
        <p:txBody>
          <a:bodyPr wrap="square" anchor="t">
            <a:spAutoFit/>
          </a:bodyPr>
          <a:lstStyle/>
          <a:p>
            <a:pPr marL="0" lvl="0" indent="0" algn="r" defTabSz="914400" rtl="0" eaLnBrk="1" latinLnBrk="0" hangingPunct="1">
              <a:lnSpc>
                <a:spcPct val="100000"/>
              </a:lnSpc>
              <a:spcBef>
                <a:spcPts val="0"/>
              </a:spcBef>
              <a:spcAft>
                <a:spcPts val="0"/>
              </a:spcAft>
              <a:buNone/>
              <a:defRPr/>
            </a:pPr>
            <a:r>
              <a:rPr kumimoji="0" lang="en-US" sz="1000" b="0" i="0" u="none" strike="noStrike" kern="1200" cap="none" spc="0" normalizeH="0" baseline="0" dirty="0">
                <a:solidFill>
                  <a:srgbClr val="60B0B6"/>
                </a:solidFill>
                <a:latin typeface="한컴 윤고딕 760"/>
                <a:ea typeface="한컴 윤고딕 760"/>
                <a:cs typeface="S-Core Dream 5 Medium"/>
              </a:rPr>
              <a:t>02. </a:t>
            </a:r>
            <a:r>
              <a:rPr kumimoji="0" lang="ja-JP" altLang="en-US" sz="1000" b="0" i="0" u="none" strike="noStrike" kern="1200" cap="none" spc="0" normalizeH="0" baseline="0" dirty="0">
                <a:solidFill>
                  <a:srgbClr val="60B0B6"/>
                </a:solidFill>
                <a:latin typeface="한컴 윤고딕 760"/>
                <a:ea typeface="한컴 윤고딕 760"/>
                <a:cs typeface="S-Core Dream 5 Medium"/>
              </a:rPr>
              <a:t>開発内容</a:t>
            </a:r>
            <a:endParaRPr kumimoji="0" lang="ko-KR" altLang="en-US" sz="1000" b="0" i="0" u="none" strike="noStrike" kern="1200" cap="none" spc="0" normalizeH="0" baseline="0" dirty="0">
              <a:solidFill>
                <a:srgbClr val="60B0B6"/>
              </a:solidFill>
              <a:latin typeface="한컴 윤고딕 760"/>
              <a:ea typeface="한컴 윤고딕 760"/>
              <a:cs typeface="S-Core Dream 5 Medium"/>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1010" name="그룹 1002"/>
          <p:cNvGrpSpPr/>
          <p:nvPr/>
        </p:nvGrpSpPr>
        <p:grpSpPr>
          <a:xfrm>
            <a:off x="6009135" y="3485448"/>
            <a:ext cx="5691969" cy="54051"/>
            <a:chOff x="6512971" y="3843675"/>
            <a:chExt cx="6276977" cy="59607"/>
          </a:xfrm>
        </p:grpSpPr>
        <p:pic>
          <p:nvPicPr>
            <p:cNvPr id="1011" name="Object 7"/>
            <p:cNvPicPr>
              <a:picLocks noChangeAspect="1"/>
            </p:cNvPicPr>
            <p:nvPr/>
          </p:nvPicPr>
          <p:blipFill rotWithShape="1">
            <a:blip r:embed="rId3"/>
            <a:stretch>
              <a:fillRect/>
            </a:stretch>
          </p:blipFill>
          <p:spPr>
            <a:xfrm rot="16200000">
              <a:off x="6512971" y="3843675"/>
              <a:ext cx="6276977" cy="59607"/>
            </a:xfrm>
            <a:prstGeom prst="rect">
              <a:avLst/>
            </a:prstGeom>
          </p:spPr>
        </p:pic>
      </p:grpSp>
      <p:grpSp>
        <p:nvGrpSpPr>
          <p:cNvPr id="1027" name="그룹 1002"/>
          <p:cNvGrpSpPr/>
          <p:nvPr/>
        </p:nvGrpSpPr>
        <p:grpSpPr>
          <a:xfrm>
            <a:off x="7954795" y="228600"/>
            <a:ext cx="808204" cy="776278"/>
            <a:chOff x="9168833" y="1211868"/>
            <a:chExt cx="891270" cy="856063"/>
          </a:xfrm>
        </p:grpSpPr>
        <p:pic>
          <p:nvPicPr>
            <p:cNvPr id="1028" name="Object 10"/>
            <p:cNvPicPr>
              <a:picLocks noChangeAspect="1"/>
            </p:cNvPicPr>
            <p:nvPr/>
          </p:nvPicPr>
          <p:blipFill rotWithShape="1">
            <a:blip r:embed="rId4"/>
            <a:stretch>
              <a:fillRect/>
            </a:stretch>
          </p:blipFill>
          <p:spPr>
            <a:xfrm>
              <a:off x="9168833" y="1211868"/>
              <a:ext cx="891270" cy="856063"/>
            </a:xfrm>
            <a:prstGeom prst="rect">
              <a:avLst/>
            </a:prstGeom>
          </p:spPr>
        </p:pic>
      </p:grpSp>
      <p:sp>
        <p:nvSpPr>
          <p:cNvPr id="1033" name="Object 16"/>
          <p:cNvSpPr txBox="1"/>
          <p:nvPr/>
        </p:nvSpPr>
        <p:spPr>
          <a:xfrm>
            <a:off x="152400" y="573433"/>
            <a:ext cx="3363390" cy="461665"/>
          </a:xfrm>
          <a:prstGeom prst="rect">
            <a:avLst/>
          </a:prstGeom>
          <a:noFill/>
        </p:spPr>
        <p:txBody>
          <a:bodyPr wrap="square" anchor="t">
            <a:spAutoFit/>
          </a:bodyPr>
          <a:lstStyle/>
          <a:p>
            <a:pPr marL="0" lvl="0" indent="0" algn="l" defTabSz="914400" rtl="0" eaLnBrk="1" latinLnBrk="0" hangingPunct="1">
              <a:lnSpc>
                <a:spcPct val="100000"/>
              </a:lnSpc>
              <a:spcBef>
                <a:spcPts val="0"/>
              </a:spcBef>
              <a:spcAft>
                <a:spcPts val="0"/>
              </a:spcAft>
              <a:buNone/>
              <a:defRPr/>
            </a:pPr>
            <a:r>
              <a:rPr lang="ja-JP" altLang="en-US" sz="2400" b="1" kern="0" spc="-400" dirty="0">
                <a:solidFill>
                  <a:srgbClr val="000000"/>
                </a:solidFill>
                <a:latin typeface="한컴 윤고딕 760"/>
                <a:ea typeface="한컴 윤고딕 760"/>
                <a:cs typeface="Gmarket Sans Bold"/>
              </a:rPr>
              <a:t>開発日程</a:t>
            </a:r>
            <a:endParaRPr kumimoji="0" lang="ko-KR" altLang="en-US" sz="2400" b="1" i="0" u="none" strike="noStrike" kern="0" cap="none" spc="-400" normalizeH="0" baseline="0" dirty="0">
              <a:solidFill>
                <a:srgbClr val="000000"/>
              </a:solidFill>
              <a:latin typeface="한컴 윤고딕 760"/>
              <a:ea typeface="한컴 윤고딕 760"/>
              <a:cs typeface="Gmarket Sans Bold"/>
            </a:endParaRPr>
          </a:p>
        </p:txBody>
      </p:sp>
      <p:sp>
        <p:nvSpPr>
          <p:cNvPr id="1034" name="Object 17"/>
          <p:cNvSpPr txBox="1"/>
          <p:nvPr/>
        </p:nvSpPr>
        <p:spPr>
          <a:xfrm>
            <a:off x="152401" y="152400"/>
            <a:ext cx="1114664" cy="525570"/>
          </a:xfrm>
          <a:prstGeom prst="rect">
            <a:avLst/>
          </a:prstGeom>
          <a:noFill/>
        </p:spPr>
        <p:txBody>
          <a:bodyPr wrap="square" anchor="t">
            <a:spAutoFit/>
          </a:bodyPr>
          <a:lstStyle/>
          <a:p>
            <a:pPr marL="0" lvl="0" indent="0" algn="l" defTabSz="914400" rtl="0" eaLnBrk="1" latinLnBrk="0" hangingPunct="1">
              <a:lnSpc>
                <a:spcPct val="100000"/>
              </a:lnSpc>
              <a:spcBef>
                <a:spcPts val="0"/>
              </a:spcBef>
              <a:spcAft>
                <a:spcPts val="0"/>
              </a:spcAft>
              <a:buNone/>
              <a:defRPr/>
            </a:pPr>
            <a:r>
              <a:rPr kumimoji="0" lang="en-US" sz="2900" b="0" i="0" u="none" strike="noStrike" kern="0" cap="none" spc="-400" normalizeH="0" baseline="0">
                <a:solidFill>
                  <a:srgbClr val="60B0B6"/>
                </a:solidFill>
                <a:latin typeface="한컴 윤고딕 760"/>
                <a:ea typeface="한컴 윤고딕 760"/>
                <a:cs typeface="Gmarket Sans Bold"/>
              </a:rPr>
              <a:t>#0</a:t>
            </a:r>
            <a:r>
              <a:rPr kumimoji="0" lang="en-US" altLang="ko-KR" sz="2900" b="0" i="0" u="none" strike="noStrike" kern="0" cap="none" spc="-400" normalizeH="0" baseline="0">
                <a:solidFill>
                  <a:srgbClr val="60B0B6"/>
                </a:solidFill>
                <a:latin typeface="한컴 윤고딕 760"/>
                <a:ea typeface="한컴 윤고딕 760"/>
                <a:cs typeface="Gmarket Sans Bold"/>
              </a:rPr>
              <a:t>2</a:t>
            </a:r>
          </a:p>
        </p:txBody>
      </p:sp>
      <p:sp>
        <p:nvSpPr>
          <p:cNvPr id="30" name="Object 22">
            <a:extLst>
              <a:ext uri="{FF2B5EF4-FFF2-40B4-BE49-F238E27FC236}">
                <a16:creationId xmlns:a16="http://schemas.microsoft.com/office/drawing/2014/main" id="{6168FCD3-CFC5-4667-82C9-79030F054535}"/>
              </a:ext>
            </a:extLst>
          </p:cNvPr>
          <p:cNvSpPr txBox="1"/>
          <p:nvPr/>
        </p:nvSpPr>
        <p:spPr>
          <a:xfrm>
            <a:off x="8755495" y="616739"/>
            <a:ext cx="984479" cy="246221"/>
          </a:xfrm>
          <a:prstGeom prst="rect">
            <a:avLst/>
          </a:prstGeom>
          <a:noFill/>
        </p:spPr>
        <p:txBody>
          <a:bodyPr wrap="square" anchor="t">
            <a:spAutoFit/>
          </a:bodyPr>
          <a:lstStyle/>
          <a:p>
            <a:pPr marL="0" lvl="0" indent="0" algn="r" defTabSz="914400" rtl="0" eaLnBrk="1" latinLnBrk="0" hangingPunct="1">
              <a:lnSpc>
                <a:spcPct val="100000"/>
              </a:lnSpc>
              <a:spcBef>
                <a:spcPts val="0"/>
              </a:spcBef>
              <a:spcAft>
                <a:spcPts val="0"/>
              </a:spcAft>
              <a:buNone/>
              <a:defRPr/>
            </a:pPr>
            <a:r>
              <a:rPr kumimoji="0" lang="en-US" sz="1000" b="0" i="0" u="none" strike="noStrike" kern="1200" cap="none" spc="0" normalizeH="0" baseline="0" dirty="0">
                <a:solidFill>
                  <a:srgbClr val="60B0B6"/>
                </a:solidFill>
                <a:latin typeface="한컴 윤고딕 760"/>
                <a:ea typeface="한컴 윤고딕 760"/>
                <a:cs typeface="S-Core Dream 5 Medium"/>
              </a:rPr>
              <a:t>02. </a:t>
            </a:r>
            <a:r>
              <a:rPr kumimoji="0" lang="ja-JP" altLang="en-US" sz="1000" b="0" i="0" u="none" strike="noStrike" kern="1200" cap="none" spc="0" normalizeH="0" baseline="0" dirty="0">
                <a:solidFill>
                  <a:srgbClr val="60B0B6"/>
                </a:solidFill>
                <a:latin typeface="한컴 윤고딕 760"/>
                <a:ea typeface="한컴 윤고딕 760"/>
                <a:cs typeface="S-Core Dream 5 Medium"/>
              </a:rPr>
              <a:t>開発内容</a:t>
            </a:r>
            <a:endParaRPr kumimoji="0" lang="ko-KR" altLang="en-US" sz="1000" b="0" i="0" u="none" strike="noStrike" kern="1200" cap="none" spc="0" normalizeH="0" baseline="0" dirty="0">
              <a:solidFill>
                <a:srgbClr val="60B0B6"/>
              </a:solidFill>
              <a:latin typeface="한컴 윤고딕 760"/>
              <a:ea typeface="한컴 윤고딕 760"/>
              <a:cs typeface="S-Core Dream 5 Medium"/>
            </a:endParaRPr>
          </a:p>
        </p:txBody>
      </p:sp>
      <p:pic>
        <p:nvPicPr>
          <p:cNvPr id="3" name="그림 2">
            <a:extLst>
              <a:ext uri="{FF2B5EF4-FFF2-40B4-BE49-F238E27FC236}">
                <a16:creationId xmlns:a16="http://schemas.microsoft.com/office/drawing/2014/main" id="{64025658-A79C-4A5A-9DC1-3A96CF5659D1}"/>
              </a:ext>
            </a:extLst>
          </p:cNvPr>
          <p:cNvPicPr>
            <a:picLocks noChangeAspect="1"/>
          </p:cNvPicPr>
          <p:nvPr/>
        </p:nvPicPr>
        <p:blipFill>
          <a:blip r:embed="rId5"/>
          <a:stretch>
            <a:fillRect/>
          </a:stretch>
        </p:blipFill>
        <p:spPr>
          <a:xfrm>
            <a:off x="581259" y="2209800"/>
            <a:ext cx="8143640" cy="335280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5" name="그림 4">
            <a:extLst>
              <a:ext uri="{FF2B5EF4-FFF2-40B4-BE49-F238E27FC236}">
                <a16:creationId xmlns:a16="http://schemas.microsoft.com/office/drawing/2014/main" id="{1BA91A67-4A71-4B58-8742-D1037016FB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52" y="314424"/>
            <a:ext cx="8887698" cy="5238551"/>
          </a:xfrm>
          <a:prstGeom prst="rect">
            <a:avLst/>
          </a:prstGeom>
        </p:spPr>
      </p:pic>
      <p:grpSp>
        <p:nvGrpSpPr>
          <p:cNvPr id="1002" name="그룹 1002"/>
          <p:cNvGrpSpPr/>
          <p:nvPr/>
        </p:nvGrpSpPr>
        <p:grpSpPr>
          <a:xfrm>
            <a:off x="0" y="5562600"/>
            <a:ext cx="9906000" cy="1295400"/>
            <a:chOff x="-100268" y="4037192"/>
            <a:chExt cx="10929196" cy="2918909"/>
          </a:xfrm>
        </p:grpSpPr>
        <p:pic>
          <p:nvPicPr>
            <p:cNvPr id="6" name="Object 5"/>
            <p:cNvPicPr>
              <a:picLocks noChangeAspect="1"/>
            </p:cNvPicPr>
            <p:nvPr/>
          </p:nvPicPr>
          <p:blipFill rotWithShape="1">
            <a:blip r:embed="rId3"/>
            <a:stretch>
              <a:fillRect/>
            </a:stretch>
          </p:blipFill>
          <p:spPr>
            <a:xfrm>
              <a:off x="-100268" y="4037192"/>
              <a:ext cx="10929196" cy="2918909"/>
            </a:xfrm>
            <a:prstGeom prst="rect">
              <a:avLst/>
            </a:prstGeom>
          </p:spPr>
        </p:pic>
      </p:grpSp>
      <p:sp>
        <p:nvSpPr>
          <p:cNvPr id="32" name="Object 32"/>
          <p:cNvSpPr txBox="1"/>
          <p:nvPr/>
        </p:nvSpPr>
        <p:spPr>
          <a:xfrm>
            <a:off x="2362200" y="362306"/>
            <a:ext cx="4821871" cy="359688"/>
          </a:xfrm>
          <a:prstGeom prst="rect">
            <a:avLst/>
          </a:prstGeom>
          <a:noFill/>
        </p:spPr>
        <p:txBody>
          <a:bodyPr wrap="square" anchor="t">
            <a:spAutoFit/>
          </a:bodyPr>
          <a:lstStyle/>
          <a:p>
            <a:pPr lvl="0" algn="ctr">
              <a:defRPr/>
            </a:pPr>
            <a:endParaRPr lang="ko-KR" altLang="en-US" b="1">
              <a:latin typeface="한컴 윤고딕 760"/>
              <a:ea typeface="한컴 윤고딕 760"/>
            </a:endParaRPr>
          </a:p>
        </p:txBody>
      </p:sp>
      <p:sp>
        <p:nvSpPr>
          <p:cNvPr id="33" name="Object 33"/>
          <p:cNvSpPr txBox="1"/>
          <p:nvPr/>
        </p:nvSpPr>
        <p:spPr>
          <a:xfrm>
            <a:off x="2047320" y="6019800"/>
            <a:ext cx="7325280" cy="331470"/>
          </a:xfrm>
          <a:prstGeom prst="rect">
            <a:avLst/>
          </a:prstGeom>
          <a:noFill/>
        </p:spPr>
        <p:txBody>
          <a:bodyPr wrap="square" anchor="t">
            <a:spAutoFit/>
          </a:bodyPr>
          <a:lstStyle/>
          <a:p>
            <a:pPr lvl="0" algn="ctr">
              <a:defRPr/>
            </a:pPr>
            <a:r>
              <a:rPr lang="ko-KR" altLang="en-US" sz="1600" b="1">
                <a:solidFill>
                  <a:schemeClr val="lt1"/>
                </a:solidFill>
                <a:latin typeface="한컴 윤고딕 760"/>
                <a:ea typeface="한컴 윤고딕 760"/>
              </a:rPr>
              <a:t>Entity Relationship Diagram</a:t>
            </a:r>
            <a:r>
              <a:rPr lang="en-US" altLang="ko-KR" sz="1600" b="1">
                <a:solidFill>
                  <a:schemeClr val="lt1"/>
                </a:solidFill>
                <a:latin typeface="한컴 윤고딕 760"/>
                <a:ea typeface="한컴 윤고딕 760"/>
              </a:rPr>
              <a:t>(ERD)</a:t>
            </a:r>
            <a:r>
              <a:rPr lang="ko-KR" altLang="en-US" sz="1600" b="1">
                <a:solidFill>
                  <a:schemeClr val="lt1"/>
                </a:solidFill>
                <a:latin typeface="한컴 윤고딕 760"/>
                <a:ea typeface="한컴 윤고딕 760"/>
              </a:rPr>
              <a:t> </a:t>
            </a:r>
            <a:endParaRPr lang="en-US" altLang="ko-KR" sz="1600">
              <a:solidFill>
                <a:schemeClr val="lt1"/>
              </a:solidFill>
            </a:endParaRPr>
          </a:p>
        </p:txBody>
      </p:sp>
      <p:grpSp>
        <p:nvGrpSpPr>
          <p:cNvPr id="1009" name="그룹 1009"/>
          <p:cNvGrpSpPr/>
          <p:nvPr/>
        </p:nvGrpSpPr>
        <p:grpSpPr>
          <a:xfrm>
            <a:off x="3128154" y="5943867"/>
            <a:ext cx="302906" cy="241668"/>
            <a:chOff x="2319036" y="5609352"/>
            <a:chExt cx="334038" cy="266507"/>
          </a:xfrm>
        </p:grpSpPr>
        <p:pic>
          <p:nvPicPr>
            <p:cNvPr id="35" name="Object 34"/>
            <p:cNvPicPr>
              <a:picLocks noChangeAspect="1"/>
            </p:cNvPicPr>
            <p:nvPr/>
          </p:nvPicPr>
          <p:blipFill rotWithShape="1">
            <a:blip r:embed="rId4"/>
            <a:stretch>
              <a:fillRect/>
            </a:stretch>
          </p:blipFill>
          <p:spPr>
            <a:xfrm rot="10800000">
              <a:off x="2319036" y="5609352"/>
              <a:ext cx="334038" cy="266507"/>
            </a:xfrm>
            <a:prstGeom prst="rect">
              <a:avLst/>
            </a:prstGeom>
          </p:spPr>
        </p:pic>
      </p:grpSp>
      <p:grpSp>
        <p:nvGrpSpPr>
          <p:cNvPr id="1010" name="그룹 1010"/>
          <p:cNvGrpSpPr/>
          <p:nvPr/>
        </p:nvGrpSpPr>
        <p:grpSpPr>
          <a:xfrm>
            <a:off x="8153679" y="6213291"/>
            <a:ext cx="302906" cy="241668"/>
            <a:chOff x="8042164" y="5665397"/>
            <a:chExt cx="334038" cy="266507"/>
          </a:xfrm>
        </p:grpSpPr>
        <p:pic>
          <p:nvPicPr>
            <p:cNvPr id="38" name="Object 37"/>
            <p:cNvPicPr>
              <a:picLocks noChangeAspect="1"/>
            </p:cNvPicPr>
            <p:nvPr/>
          </p:nvPicPr>
          <p:blipFill rotWithShape="1">
            <a:blip r:embed="rId4"/>
            <a:stretch>
              <a:fillRect/>
            </a:stretch>
          </p:blipFill>
          <p:spPr>
            <a:xfrm>
              <a:off x="8042164" y="5665397"/>
              <a:ext cx="334038" cy="266507"/>
            </a:xfrm>
            <a:prstGeom prst="rect">
              <a:avLst/>
            </a:prstGeom>
          </p:spPr>
        </p:pic>
      </p:grpSp>
      <p:sp>
        <p:nvSpPr>
          <p:cNvPr id="48" name="Object 48"/>
          <p:cNvSpPr txBox="1"/>
          <p:nvPr/>
        </p:nvSpPr>
        <p:spPr>
          <a:xfrm>
            <a:off x="1976622" y="789106"/>
            <a:ext cx="550837" cy="287219"/>
          </a:xfrm>
          <a:prstGeom prst="rect">
            <a:avLst/>
          </a:prstGeom>
          <a:noFill/>
        </p:spPr>
        <p:txBody>
          <a:bodyPr wrap="square" anchor="t">
            <a:spAutoFit/>
          </a:bodyPr>
          <a:lstStyle/>
          <a:p>
            <a:pPr lvl="0" algn="ctr">
              <a:defRPr/>
            </a:pPr>
            <a:r>
              <a:rPr lang="en-US" sz="1300" b="1" kern="0" spc="-100" dirty="0">
                <a:solidFill>
                  <a:srgbClr val="FFFFFF"/>
                </a:solidFill>
                <a:latin typeface="한컴 윤고딕 760"/>
                <a:ea typeface="한컴 윤고딕 760"/>
                <a:cs typeface="S-Core Dream 5 Medium"/>
              </a:rPr>
              <a:t>01</a:t>
            </a:r>
            <a:endParaRPr lang="en-US" b="1" dirty="0">
              <a:latin typeface="한컴 윤고딕 760"/>
              <a:ea typeface="한컴 윤고딕 760"/>
            </a:endParaRPr>
          </a:p>
        </p:txBody>
      </p:sp>
      <p:sp>
        <p:nvSpPr>
          <p:cNvPr id="55" name="Object 55"/>
          <p:cNvSpPr txBox="1"/>
          <p:nvPr/>
        </p:nvSpPr>
        <p:spPr>
          <a:xfrm>
            <a:off x="5545163" y="789106"/>
            <a:ext cx="550837" cy="287219"/>
          </a:xfrm>
          <a:prstGeom prst="rect">
            <a:avLst/>
          </a:prstGeom>
          <a:noFill/>
        </p:spPr>
        <p:txBody>
          <a:bodyPr wrap="square" anchor="t">
            <a:spAutoFit/>
          </a:bodyPr>
          <a:lstStyle/>
          <a:p>
            <a:pPr lvl="0" algn="ctr">
              <a:defRPr/>
            </a:pPr>
            <a:r>
              <a:rPr lang="en-US" sz="1300" b="1" kern="0" spc="-100">
                <a:solidFill>
                  <a:srgbClr val="FFFFFF"/>
                </a:solidFill>
                <a:latin typeface="한컴 윤고딕 760"/>
                <a:ea typeface="한컴 윤고딕 760"/>
                <a:cs typeface="S-Core Dream 5 Medium"/>
              </a:rPr>
              <a:t>03</a:t>
            </a:r>
            <a:endParaRPr lang="en-US" b="1">
              <a:latin typeface="한컴 윤고딕 760"/>
              <a:ea typeface="한컴 윤고딕 760"/>
            </a:endParaRPr>
          </a:p>
        </p:txBody>
      </p:sp>
      <p:sp>
        <p:nvSpPr>
          <p:cNvPr id="1020" name="Object 15"/>
          <p:cNvSpPr txBox="1"/>
          <p:nvPr/>
        </p:nvSpPr>
        <p:spPr>
          <a:xfrm>
            <a:off x="232704" y="6203306"/>
            <a:ext cx="2433421" cy="584775"/>
          </a:xfrm>
          <a:prstGeom prst="rect">
            <a:avLst/>
          </a:prstGeom>
          <a:noFill/>
        </p:spPr>
        <p:txBody>
          <a:bodyPr wrap="square" anchor="t">
            <a:spAutoFit/>
          </a:bodyPr>
          <a:lstStyle/>
          <a:p>
            <a:pPr marL="0" lvl="0" indent="0" algn="l" defTabSz="914400" rtl="0" eaLnBrk="1" latinLnBrk="0" hangingPunct="1">
              <a:lnSpc>
                <a:spcPct val="100000"/>
              </a:lnSpc>
              <a:spcBef>
                <a:spcPts val="0"/>
              </a:spcBef>
              <a:spcAft>
                <a:spcPts val="0"/>
              </a:spcAft>
              <a:buNone/>
              <a:defRPr/>
            </a:pPr>
            <a:r>
              <a:rPr kumimoji="0" lang="ko-KR" altLang="en-US" sz="2800" b="1" i="0" u="none" strike="noStrike" kern="0" cap="none" spc="-400" normalizeH="0" baseline="0" dirty="0">
                <a:solidFill>
                  <a:srgbClr val="FFFFFF"/>
                </a:solidFill>
                <a:latin typeface="한컴 윤고딕 760"/>
                <a:ea typeface="한컴 윤고딕 760"/>
                <a:cs typeface="Gmarket Sans Bold"/>
              </a:rPr>
              <a:t> </a:t>
            </a:r>
            <a:r>
              <a:rPr lang="ja-JP" altLang="en-US" sz="3200" b="1" kern="0" spc="-400" dirty="0">
                <a:solidFill>
                  <a:srgbClr val="FFFFFF"/>
                </a:solidFill>
                <a:latin typeface="한컴 윤고딕 760"/>
                <a:ea typeface="한컴 윤고딕 760"/>
                <a:cs typeface="Gmarket Sans Bold"/>
              </a:rPr>
              <a:t>データベース</a:t>
            </a:r>
            <a:endParaRPr kumimoji="0" lang="en-US" altLang="ko-KR" sz="2800" b="1" i="0" u="none" strike="noStrike" kern="0" cap="none" spc="-400" normalizeH="0" baseline="0" dirty="0">
              <a:solidFill>
                <a:srgbClr val="FFFFFF"/>
              </a:solidFill>
              <a:latin typeface="한컴 윤고딕 760"/>
              <a:ea typeface="한컴 윤고딕 760"/>
              <a:cs typeface="Gmarket Sans Bold"/>
            </a:endParaRPr>
          </a:p>
        </p:txBody>
      </p:sp>
      <p:sp>
        <p:nvSpPr>
          <p:cNvPr id="1021" name="Object 16"/>
          <p:cNvSpPr txBox="1"/>
          <p:nvPr/>
        </p:nvSpPr>
        <p:spPr>
          <a:xfrm>
            <a:off x="287016" y="5694255"/>
            <a:ext cx="855984" cy="525570"/>
          </a:xfrm>
          <a:prstGeom prst="rect">
            <a:avLst/>
          </a:prstGeom>
          <a:noFill/>
        </p:spPr>
        <p:txBody>
          <a:bodyPr wrap="square" anchor="t">
            <a:spAutoFit/>
          </a:bodyPr>
          <a:lstStyle/>
          <a:p>
            <a:pPr marL="0" lvl="0" indent="0" algn="l" defTabSz="914400" rtl="0" eaLnBrk="1" latinLnBrk="0" hangingPunct="1">
              <a:lnSpc>
                <a:spcPct val="100000"/>
              </a:lnSpc>
              <a:spcBef>
                <a:spcPts val="0"/>
              </a:spcBef>
              <a:spcAft>
                <a:spcPts val="0"/>
              </a:spcAft>
              <a:buNone/>
              <a:defRPr/>
            </a:pPr>
            <a:r>
              <a:rPr kumimoji="0" lang="en-US" sz="2900" b="0" i="0" u="none" strike="noStrike" kern="0" cap="none" spc="-400" normalizeH="0" baseline="0">
                <a:solidFill>
                  <a:srgbClr val="FFFFFF"/>
                </a:solidFill>
                <a:latin typeface="한컴 윤고딕 760"/>
                <a:ea typeface="한컴 윤고딕 760"/>
                <a:cs typeface="Gmarket Sans Bold"/>
              </a:rPr>
              <a:t>#0</a:t>
            </a:r>
            <a:r>
              <a:rPr kumimoji="0" lang="en-US" altLang="ko-KR" sz="2900" b="0" i="0" u="none" strike="noStrike" kern="0" cap="none" spc="-400" normalizeH="0" baseline="0">
                <a:solidFill>
                  <a:srgbClr val="FFFFFF"/>
                </a:solidFill>
                <a:latin typeface="한컴 윤고딕 760"/>
                <a:ea typeface="한컴 윤고딕 760"/>
                <a:cs typeface="Gmarket Sans Bold"/>
              </a:rPr>
              <a:t>3</a:t>
            </a:r>
          </a:p>
        </p:txBody>
      </p:sp>
      <p:grpSp>
        <p:nvGrpSpPr>
          <p:cNvPr id="1022" name="그룹 1002"/>
          <p:cNvGrpSpPr/>
          <p:nvPr/>
        </p:nvGrpSpPr>
        <p:grpSpPr>
          <a:xfrm>
            <a:off x="8836482" y="666525"/>
            <a:ext cx="45719" cy="4846545"/>
            <a:chOff x="9621662" y="734990"/>
            <a:chExt cx="59607" cy="6276977"/>
          </a:xfrm>
        </p:grpSpPr>
        <p:pic>
          <p:nvPicPr>
            <p:cNvPr id="1023" name="Object 7"/>
            <p:cNvPicPr>
              <a:picLocks noChangeAspect="1"/>
            </p:cNvPicPr>
            <p:nvPr/>
          </p:nvPicPr>
          <p:blipFill rotWithShape="1">
            <a:blip r:embed="rId5"/>
            <a:stretch>
              <a:fillRect/>
            </a:stretch>
          </p:blipFill>
          <p:spPr>
            <a:xfrm rot="16200000">
              <a:off x="6512977" y="3843675"/>
              <a:ext cx="6276977" cy="59607"/>
            </a:xfrm>
            <a:prstGeom prst="rect">
              <a:avLst/>
            </a:prstGeom>
          </p:spPr>
        </p:pic>
      </p:grpSp>
      <p:grpSp>
        <p:nvGrpSpPr>
          <p:cNvPr id="1041" name="그룹 1040"/>
          <p:cNvGrpSpPr/>
          <p:nvPr/>
        </p:nvGrpSpPr>
        <p:grpSpPr>
          <a:xfrm>
            <a:off x="0" y="1905000"/>
            <a:ext cx="732583" cy="732583"/>
            <a:chOff x="1852123" y="524255"/>
            <a:chExt cx="884983" cy="884983"/>
          </a:xfrm>
        </p:grpSpPr>
        <p:grpSp>
          <p:nvGrpSpPr>
            <p:cNvPr id="1042" name="그룹 1012"/>
            <p:cNvGrpSpPr/>
            <p:nvPr/>
          </p:nvGrpSpPr>
          <p:grpSpPr>
            <a:xfrm>
              <a:off x="1852123" y="524255"/>
              <a:ext cx="884983" cy="884983"/>
              <a:chOff x="2023448" y="2391593"/>
              <a:chExt cx="729291" cy="729291"/>
            </a:xfrm>
          </p:grpSpPr>
          <p:pic>
            <p:nvPicPr>
              <p:cNvPr id="1043" name="Object 44"/>
              <p:cNvPicPr>
                <a:picLocks noChangeAspect="1"/>
              </p:cNvPicPr>
              <p:nvPr/>
            </p:nvPicPr>
            <p:blipFill rotWithShape="1">
              <a:blip r:embed="rId6"/>
              <a:stretch>
                <a:fillRect/>
              </a:stretch>
            </p:blipFill>
            <p:spPr>
              <a:xfrm>
                <a:off x="2023448" y="2391593"/>
                <a:ext cx="729291" cy="729291"/>
              </a:xfrm>
              <a:prstGeom prst="rect">
                <a:avLst/>
              </a:prstGeom>
            </p:spPr>
          </p:pic>
          <p:pic>
            <p:nvPicPr>
              <p:cNvPr id="1044" name="Object 45"/>
              <p:cNvPicPr>
                <a:picLocks noChangeAspect="1"/>
              </p:cNvPicPr>
              <p:nvPr/>
            </p:nvPicPr>
            <p:blipFill rotWithShape="1">
              <a:blip r:embed="rId7"/>
              <a:stretch>
                <a:fillRect/>
              </a:stretch>
            </p:blipFill>
            <p:spPr>
              <a:xfrm>
                <a:off x="2181970" y="2550115"/>
                <a:ext cx="364646" cy="364646"/>
              </a:xfrm>
              <a:prstGeom prst="rect">
                <a:avLst/>
              </a:prstGeom>
            </p:spPr>
          </p:pic>
        </p:grpSp>
        <p:sp>
          <p:nvSpPr>
            <p:cNvPr id="1045" name="Object 48"/>
            <p:cNvSpPr txBox="1"/>
            <p:nvPr/>
          </p:nvSpPr>
          <p:spPr>
            <a:xfrm>
              <a:off x="1990316" y="766518"/>
              <a:ext cx="550836" cy="342694"/>
            </a:xfrm>
            <a:prstGeom prst="rect">
              <a:avLst/>
            </a:prstGeom>
            <a:noFill/>
          </p:spPr>
          <p:txBody>
            <a:bodyPr wrap="square" anchor="t">
              <a:spAutoFit/>
            </a:bodyPr>
            <a:lstStyle/>
            <a:p>
              <a:pPr marL="0" lvl="0" indent="0" algn="ctr" defTabSz="914400" rtl="0" eaLnBrk="1" latinLnBrk="0" hangingPunct="1">
                <a:lnSpc>
                  <a:spcPct val="100000"/>
                </a:lnSpc>
                <a:spcBef>
                  <a:spcPts val="0"/>
                </a:spcBef>
                <a:spcAft>
                  <a:spcPts val="0"/>
                </a:spcAft>
                <a:buNone/>
                <a:defRPr/>
              </a:pPr>
              <a:r>
                <a:rPr kumimoji="0" lang="en-US" sz="1300" b="1" i="0" u="none" strike="noStrike" kern="0" cap="none" spc="-100" normalizeH="0" baseline="0" dirty="0">
                  <a:solidFill>
                    <a:srgbClr val="FFFFFF"/>
                  </a:solidFill>
                  <a:latin typeface="한컴 윤고딕 760"/>
                  <a:ea typeface="한컴 윤고딕 760"/>
                  <a:cs typeface="S-Core Dream 5 Medium"/>
                </a:rPr>
                <a:t>01</a:t>
              </a:r>
              <a:endParaRPr kumimoji="0" lang="en-US" sz="1800" b="1" i="0" u="none" strike="noStrike" kern="1200" cap="none" spc="0" normalizeH="0" baseline="0" dirty="0">
                <a:solidFill>
                  <a:srgbClr val="000000"/>
                </a:solidFill>
                <a:latin typeface="한컴 윤고딕 760"/>
                <a:ea typeface="한컴 윤고딕 760"/>
              </a:endParaRPr>
            </a:p>
          </p:txBody>
        </p:sp>
      </p:grpSp>
      <p:grpSp>
        <p:nvGrpSpPr>
          <p:cNvPr id="1046" name="그룹 1045"/>
          <p:cNvGrpSpPr/>
          <p:nvPr/>
        </p:nvGrpSpPr>
        <p:grpSpPr>
          <a:xfrm>
            <a:off x="6781799" y="3657600"/>
            <a:ext cx="732583" cy="732583"/>
            <a:chOff x="5420665" y="524255"/>
            <a:chExt cx="884983" cy="884983"/>
          </a:xfrm>
        </p:grpSpPr>
        <p:grpSp>
          <p:nvGrpSpPr>
            <p:cNvPr id="1047" name="그룹 1014"/>
            <p:cNvGrpSpPr/>
            <p:nvPr/>
          </p:nvGrpSpPr>
          <p:grpSpPr>
            <a:xfrm>
              <a:off x="5420665" y="524255"/>
              <a:ext cx="884983" cy="884983"/>
              <a:chOff x="5958756" y="2391593"/>
              <a:chExt cx="729291" cy="729291"/>
            </a:xfrm>
          </p:grpSpPr>
          <p:pic>
            <p:nvPicPr>
              <p:cNvPr id="1048" name="Object 51"/>
              <p:cNvPicPr>
                <a:picLocks noChangeAspect="1"/>
              </p:cNvPicPr>
              <p:nvPr/>
            </p:nvPicPr>
            <p:blipFill rotWithShape="1">
              <a:blip r:embed="rId6"/>
              <a:stretch>
                <a:fillRect/>
              </a:stretch>
            </p:blipFill>
            <p:spPr>
              <a:xfrm>
                <a:off x="5958756" y="2391593"/>
                <a:ext cx="729291" cy="729291"/>
              </a:xfrm>
              <a:prstGeom prst="rect">
                <a:avLst/>
              </a:prstGeom>
            </p:spPr>
          </p:pic>
          <p:pic>
            <p:nvPicPr>
              <p:cNvPr id="1049" name="Object 52"/>
              <p:cNvPicPr>
                <a:picLocks noChangeAspect="1"/>
              </p:cNvPicPr>
              <p:nvPr/>
            </p:nvPicPr>
            <p:blipFill rotWithShape="1">
              <a:blip r:embed="rId7"/>
              <a:stretch>
                <a:fillRect/>
              </a:stretch>
            </p:blipFill>
            <p:spPr>
              <a:xfrm>
                <a:off x="6117278" y="2550115"/>
                <a:ext cx="364646" cy="364646"/>
              </a:xfrm>
              <a:prstGeom prst="rect">
                <a:avLst/>
              </a:prstGeom>
            </p:spPr>
          </p:pic>
        </p:grpSp>
        <p:sp>
          <p:nvSpPr>
            <p:cNvPr id="1050" name="Object 55"/>
            <p:cNvSpPr txBox="1"/>
            <p:nvPr/>
          </p:nvSpPr>
          <p:spPr>
            <a:xfrm>
              <a:off x="5558579" y="762116"/>
              <a:ext cx="550836" cy="342695"/>
            </a:xfrm>
            <a:prstGeom prst="rect">
              <a:avLst/>
            </a:prstGeom>
            <a:noFill/>
          </p:spPr>
          <p:txBody>
            <a:bodyPr wrap="square" anchor="t">
              <a:spAutoFit/>
            </a:bodyPr>
            <a:lstStyle/>
            <a:p>
              <a:pPr marL="0" lvl="0" indent="0" algn="ctr" defTabSz="914400" rtl="0" eaLnBrk="1" latinLnBrk="0" hangingPunct="1">
                <a:lnSpc>
                  <a:spcPct val="100000"/>
                </a:lnSpc>
                <a:spcBef>
                  <a:spcPts val="0"/>
                </a:spcBef>
                <a:spcAft>
                  <a:spcPts val="0"/>
                </a:spcAft>
                <a:buNone/>
                <a:defRPr/>
              </a:pPr>
              <a:r>
                <a:rPr kumimoji="0" lang="en-US" sz="1300" b="1" i="0" u="none" strike="noStrike" kern="0" cap="none" spc="-100" normalizeH="0" baseline="0" dirty="0">
                  <a:solidFill>
                    <a:srgbClr val="FFFFFF"/>
                  </a:solidFill>
                  <a:latin typeface="한컴 윤고딕 760"/>
                  <a:ea typeface="한컴 윤고딕 760"/>
                  <a:cs typeface="S-Core Dream 5 Medium"/>
                </a:rPr>
                <a:t>0</a:t>
              </a:r>
              <a:r>
                <a:rPr kumimoji="0" lang="en-US" altLang="ko-KR" sz="1300" b="1" i="0" u="none" strike="noStrike" kern="0" cap="none" spc="-100" normalizeH="0" baseline="0" dirty="0">
                  <a:solidFill>
                    <a:srgbClr val="FFFFFF"/>
                  </a:solidFill>
                  <a:latin typeface="한컴 윤고딕 760"/>
                  <a:ea typeface="한컴 윤고딕 760"/>
                  <a:cs typeface="S-Core Dream 5 Medium"/>
                </a:rPr>
                <a:t>4</a:t>
              </a:r>
            </a:p>
          </p:txBody>
        </p:sp>
      </p:grpSp>
      <p:grpSp>
        <p:nvGrpSpPr>
          <p:cNvPr id="1051" name="그룹 1050"/>
          <p:cNvGrpSpPr/>
          <p:nvPr/>
        </p:nvGrpSpPr>
        <p:grpSpPr>
          <a:xfrm>
            <a:off x="1219199" y="3733800"/>
            <a:ext cx="732583" cy="732583"/>
            <a:chOff x="7213604" y="893887"/>
            <a:chExt cx="884983" cy="884983"/>
          </a:xfrm>
        </p:grpSpPr>
        <p:grpSp>
          <p:nvGrpSpPr>
            <p:cNvPr id="1052" name="그룹 1016"/>
            <p:cNvGrpSpPr/>
            <p:nvPr/>
          </p:nvGrpSpPr>
          <p:grpSpPr>
            <a:xfrm>
              <a:off x="7213604" y="893887"/>
              <a:ext cx="884983" cy="884983"/>
              <a:chOff x="7935970" y="2799215"/>
              <a:chExt cx="729291" cy="729291"/>
            </a:xfrm>
          </p:grpSpPr>
          <p:pic>
            <p:nvPicPr>
              <p:cNvPr id="1053" name="Object 58"/>
              <p:cNvPicPr>
                <a:picLocks noChangeAspect="1"/>
              </p:cNvPicPr>
              <p:nvPr/>
            </p:nvPicPr>
            <p:blipFill rotWithShape="1">
              <a:blip r:embed="rId6"/>
              <a:stretch>
                <a:fillRect/>
              </a:stretch>
            </p:blipFill>
            <p:spPr>
              <a:xfrm>
                <a:off x="7935970" y="2799215"/>
                <a:ext cx="729291" cy="729291"/>
              </a:xfrm>
              <a:prstGeom prst="rect">
                <a:avLst/>
              </a:prstGeom>
            </p:spPr>
          </p:pic>
          <p:pic>
            <p:nvPicPr>
              <p:cNvPr id="1054" name="Object 59"/>
              <p:cNvPicPr>
                <a:picLocks noChangeAspect="1"/>
              </p:cNvPicPr>
              <p:nvPr/>
            </p:nvPicPr>
            <p:blipFill rotWithShape="1">
              <a:blip r:embed="rId8"/>
              <a:stretch>
                <a:fillRect/>
              </a:stretch>
            </p:blipFill>
            <p:spPr>
              <a:xfrm>
                <a:off x="8094492" y="2957737"/>
                <a:ext cx="364646" cy="364646"/>
              </a:xfrm>
              <a:prstGeom prst="rect">
                <a:avLst/>
              </a:prstGeom>
            </p:spPr>
          </p:pic>
        </p:grpSp>
        <p:sp>
          <p:nvSpPr>
            <p:cNvPr id="1055" name="Object 62"/>
            <p:cNvSpPr txBox="1"/>
            <p:nvPr/>
          </p:nvSpPr>
          <p:spPr>
            <a:xfrm>
              <a:off x="7346729" y="1140095"/>
              <a:ext cx="560970" cy="345543"/>
            </a:xfrm>
            <a:prstGeom prst="rect">
              <a:avLst/>
            </a:prstGeom>
            <a:noFill/>
          </p:spPr>
          <p:txBody>
            <a:bodyPr wrap="square" anchor="t">
              <a:spAutoFit/>
            </a:bodyPr>
            <a:lstStyle/>
            <a:p>
              <a:pPr marL="0" lvl="0" indent="0" algn="ctr" defTabSz="914400" rtl="0" eaLnBrk="1" latinLnBrk="0" hangingPunct="1">
                <a:lnSpc>
                  <a:spcPct val="100000"/>
                </a:lnSpc>
                <a:spcBef>
                  <a:spcPts val="0"/>
                </a:spcBef>
                <a:spcAft>
                  <a:spcPts val="0"/>
                </a:spcAft>
                <a:buNone/>
                <a:defRPr/>
              </a:pPr>
              <a:r>
                <a:rPr kumimoji="0" lang="en-US" sz="1300" b="1" i="0" u="none" strike="noStrike" kern="0" cap="none" spc="-100" normalizeH="0" baseline="0" dirty="0">
                  <a:solidFill>
                    <a:srgbClr val="FFFFFF"/>
                  </a:solidFill>
                  <a:latin typeface="한컴 윤고딕 760"/>
                  <a:ea typeface="한컴 윤고딕 760"/>
                  <a:cs typeface="S-Core Dream 5 Medium"/>
                </a:rPr>
                <a:t>0</a:t>
              </a:r>
              <a:r>
                <a:rPr kumimoji="0" lang="en-US" altLang="ko-KR" sz="1300" b="1" i="0" u="none" strike="noStrike" kern="0" cap="none" spc="-100" normalizeH="0" baseline="0" dirty="0">
                  <a:solidFill>
                    <a:srgbClr val="FFFFFF"/>
                  </a:solidFill>
                  <a:latin typeface="한컴 윤고딕 760"/>
                  <a:ea typeface="한컴 윤고딕 760"/>
                  <a:cs typeface="S-Core Dream 5 Medium"/>
                </a:rPr>
                <a:t>3</a:t>
              </a:r>
            </a:p>
          </p:txBody>
        </p:sp>
      </p:grpSp>
      <p:sp>
        <p:nvSpPr>
          <p:cNvPr id="1056" name="Object 74"/>
          <p:cNvSpPr txBox="1"/>
          <p:nvPr/>
        </p:nvSpPr>
        <p:spPr>
          <a:xfrm>
            <a:off x="2061077" y="683746"/>
            <a:ext cx="455979" cy="289684"/>
          </a:xfrm>
          <a:prstGeom prst="rect">
            <a:avLst/>
          </a:prstGeom>
          <a:noFill/>
        </p:spPr>
        <p:txBody>
          <a:bodyPr wrap="square" anchor="t">
            <a:spAutoFit/>
          </a:bodyPr>
          <a:lstStyle/>
          <a:p>
            <a:pPr marL="0" lvl="0" indent="0" algn="ctr" defTabSz="914400" rtl="0" eaLnBrk="1" latinLnBrk="0" hangingPunct="1">
              <a:lnSpc>
                <a:spcPct val="100000"/>
              </a:lnSpc>
              <a:spcBef>
                <a:spcPts val="0"/>
              </a:spcBef>
              <a:spcAft>
                <a:spcPts val="0"/>
              </a:spcAft>
              <a:buNone/>
              <a:defRPr/>
            </a:pPr>
            <a:r>
              <a:rPr kumimoji="0" lang="en-US" sz="1300" b="1" i="0" u="none" strike="noStrike" kern="0" cap="none" spc="-100" normalizeH="0" baseline="0">
                <a:solidFill>
                  <a:srgbClr val="FFFFFF"/>
                </a:solidFill>
                <a:latin typeface="한컴 윤고딕 760"/>
                <a:ea typeface="한컴 윤고딕 760"/>
                <a:cs typeface="S-Core Dream 5 Medium"/>
              </a:rPr>
              <a:t>02</a:t>
            </a:r>
            <a:endParaRPr kumimoji="0" lang="en-US" sz="1800" b="1" i="0" u="none" strike="noStrike" kern="1200" cap="none" spc="0" normalizeH="0" baseline="0">
              <a:solidFill>
                <a:srgbClr val="000000"/>
              </a:solidFill>
              <a:latin typeface="한컴 윤고딕 760"/>
              <a:ea typeface="한컴 윤고딕 760"/>
            </a:endParaRPr>
          </a:p>
        </p:txBody>
      </p:sp>
      <p:grpSp>
        <p:nvGrpSpPr>
          <p:cNvPr id="1057" name="그룹 1056"/>
          <p:cNvGrpSpPr/>
          <p:nvPr/>
        </p:nvGrpSpPr>
        <p:grpSpPr>
          <a:xfrm>
            <a:off x="6049215" y="1295400"/>
            <a:ext cx="732583" cy="732583"/>
            <a:chOff x="3634367" y="893887"/>
            <a:chExt cx="884983" cy="884983"/>
          </a:xfrm>
        </p:grpSpPr>
        <p:grpSp>
          <p:nvGrpSpPr>
            <p:cNvPr id="1058" name="그룹 1019"/>
            <p:cNvGrpSpPr/>
            <p:nvPr/>
          </p:nvGrpSpPr>
          <p:grpSpPr>
            <a:xfrm>
              <a:off x="3634367" y="893887"/>
              <a:ext cx="884983" cy="884983"/>
              <a:chOff x="3988866" y="2799215"/>
              <a:chExt cx="729291" cy="729291"/>
            </a:xfrm>
          </p:grpSpPr>
          <p:pic>
            <p:nvPicPr>
              <p:cNvPr id="1059" name="Object 70"/>
              <p:cNvPicPr>
                <a:picLocks noChangeAspect="1"/>
              </p:cNvPicPr>
              <p:nvPr/>
            </p:nvPicPr>
            <p:blipFill rotWithShape="1">
              <a:blip r:embed="rId6"/>
              <a:stretch>
                <a:fillRect/>
              </a:stretch>
            </p:blipFill>
            <p:spPr>
              <a:xfrm>
                <a:off x="3988866" y="2799215"/>
                <a:ext cx="729291" cy="729291"/>
              </a:xfrm>
              <a:prstGeom prst="rect">
                <a:avLst/>
              </a:prstGeom>
            </p:spPr>
          </p:pic>
          <p:pic>
            <p:nvPicPr>
              <p:cNvPr id="1060" name="Object 71"/>
              <p:cNvPicPr>
                <a:picLocks noChangeAspect="1"/>
              </p:cNvPicPr>
              <p:nvPr/>
            </p:nvPicPr>
            <p:blipFill rotWithShape="1">
              <a:blip r:embed="rId8"/>
              <a:stretch>
                <a:fillRect/>
              </a:stretch>
            </p:blipFill>
            <p:spPr>
              <a:xfrm>
                <a:off x="4147388" y="2957737"/>
                <a:ext cx="364646" cy="364646"/>
              </a:xfrm>
              <a:prstGeom prst="rect">
                <a:avLst/>
              </a:prstGeom>
            </p:spPr>
          </p:pic>
        </p:grpSp>
        <p:sp>
          <p:nvSpPr>
            <p:cNvPr id="1061" name="Object 74"/>
            <p:cNvSpPr txBox="1"/>
            <p:nvPr/>
          </p:nvSpPr>
          <p:spPr>
            <a:xfrm>
              <a:off x="3772559" y="1128291"/>
              <a:ext cx="550837" cy="345543"/>
            </a:xfrm>
            <a:prstGeom prst="rect">
              <a:avLst/>
            </a:prstGeom>
            <a:noFill/>
          </p:spPr>
          <p:txBody>
            <a:bodyPr wrap="square" anchor="t">
              <a:spAutoFit/>
            </a:bodyPr>
            <a:lstStyle/>
            <a:p>
              <a:pPr marL="0" lvl="0" indent="0" algn="ctr" defTabSz="914400" rtl="0" eaLnBrk="1" latinLnBrk="0" hangingPunct="1">
                <a:lnSpc>
                  <a:spcPct val="100000"/>
                </a:lnSpc>
                <a:spcBef>
                  <a:spcPts val="0"/>
                </a:spcBef>
                <a:spcAft>
                  <a:spcPts val="0"/>
                </a:spcAft>
                <a:buNone/>
                <a:defRPr/>
              </a:pPr>
              <a:r>
                <a:rPr kumimoji="0" lang="en-US" sz="1300" b="1" i="0" u="none" strike="noStrike" kern="0" cap="none" spc="-100" normalizeH="0" baseline="0" dirty="0">
                  <a:solidFill>
                    <a:srgbClr val="FFFFFF"/>
                  </a:solidFill>
                  <a:latin typeface="한컴 윤고딕 760"/>
                  <a:ea typeface="한컴 윤고딕 760"/>
                  <a:cs typeface="S-Core Dream 5 Medium"/>
                </a:rPr>
                <a:t>02</a:t>
              </a:r>
              <a:endParaRPr kumimoji="0" lang="en-US" sz="1800" b="1" i="0" u="none" strike="noStrike" kern="1200" cap="none" spc="0" normalizeH="0" baseline="0" dirty="0">
                <a:solidFill>
                  <a:srgbClr val="000000"/>
                </a:solidFill>
                <a:latin typeface="한컴 윤고딕 760"/>
                <a:ea typeface="한컴 윤고딕 760"/>
              </a:endParaRPr>
            </a:p>
          </p:txBody>
        </p:sp>
      </p:grpSp>
      <p:sp>
        <p:nvSpPr>
          <p:cNvPr id="1062" name="Object 8"/>
          <p:cNvSpPr txBox="1"/>
          <p:nvPr/>
        </p:nvSpPr>
        <p:spPr>
          <a:xfrm>
            <a:off x="430827" y="2118722"/>
            <a:ext cx="663012" cy="276999"/>
          </a:xfrm>
          <a:prstGeom prst="rect">
            <a:avLst/>
          </a:prstGeom>
          <a:noFill/>
        </p:spPr>
        <p:txBody>
          <a:bodyPr wrap="square" anchor="t">
            <a:spAutoFit/>
          </a:bodyPr>
          <a:lstStyle/>
          <a:p>
            <a:pPr marL="0" lvl="0" indent="0" algn="ctr" defTabSz="914400" rtl="0" eaLnBrk="1" latinLnBrk="0" hangingPunct="1">
              <a:lnSpc>
                <a:spcPct val="100000"/>
              </a:lnSpc>
              <a:spcBef>
                <a:spcPts val="0"/>
              </a:spcBef>
              <a:spcAft>
                <a:spcPts val="0"/>
              </a:spcAft>
              <a:buNone/>
              <a:defRPr/>
            </a:pPr>
            <a:r>
              <a:rPr kumimoji="0" lang="en-US" altLang="ko-KR" sz="1200" b="1" i="0" u="none" strike="noStrike" kern="0" cap="none" spc="-100" normalizeH="0" baseline="0" dirty="0">
                <a:solidFill>
                  <a:srgbClr val="000000"/>
                </a:solidFill>
                <a:latin typeface="한컴 윤고딕 760"/>
                <a:ea typeface="한컴 윤고딕 760"/>
                <a:cs typeface="S-Core Dream 4 Regular"/>
              </a:rPr>
              <a:t>Shop</a:t>
            </a:r>
          </a:p>
        </p:txBody>
      </p:sp>
      <p:sp>
        <p:nvSpPr>
          <p:cNvPr id="1063" name="Object 8"/>
          <p:cNvSpPr txBox="1"/>
          <p:nvPr/>
        </p:nvSpPr>
        <p:spPr>
          <a:xfrm>
            <a:off x="6597247" y="1478548"/>
            <a:ext cx="613437" cy="276999"/>
          </a:xfrm>
          <a:prstGeom prst="rect">
            <a:avLst/>
          </a:prstGeom>
          <a:noFill/>
        </p:spPr>
        <p:txBody>
          <a:bodyPr wrap="square" anchor="t">
            <a:spAutoFit/>
          </a:bodyPr>
          <a:lstStyle/>
          <a:p>
            <a:pPr marL="0" lvl="0" indent="0" algn="ctr" defTabSz="914400" rtl="0" eaLnBrk="1" latinLnBrk="0" hangingPunct="1">
              <a:lnSpc>
                <a:spcPct val="100000"/>
              </a:lnSpc>
              <a:spcBef>
                <a:spcPts val="0"/>
              </a:spcBef>
              <a:spcAft>
                <a:spcPts val="0"/>
              </a:spcAft>
              <a:buNone/>
              <a:defRPr/>
            </a:pPr>
            <a:r>
              <a:rPr kumimoji="0" lang="en-US" altLang="ko-KR" sz="1200" b="1" i="0" u="none" strike="noStrike" kern="0" cap="none" spc="-100" normalizeH="0" baseline="0" dirty="0">
                <a:solidFill>
                  <a:srgbClr val="000000"/>
                </a:solidFill>
                <a:latin typeface="한컴 윤고딕 760"/>
                <a:ea typeface="한컴 윤고딕 760"/>
                <a:cs typeface="S-Core Dream 4 Regular"/>
              </a:rPr>
              <a:t>Account</a:t>
            </a:r>
          </a:p>
        </p:txBody>
      </p:sp>
      <p:sp>
        <p:nvSpPr>
          <p:cNvPr id="1064" name="Object 8"/>
          <p:cNvSpPr txBox="1"/>
          <p:nvPr/>
        </p:nvSpPr>
        <p:spPr>
          <a:xfrm>
            <a:off x="7252703" y="3861484"/>
            <a:ext cx="685800" cy="276999"/>
          </a:xfrm>
          <a:prstGeom prst="rect">
            <a:avLst/>
          </a:prstGeom>
          <a:noFill/>
        </p:spPr>
        <p:txBody>
          <a:bodyPr wrap="square" anchor="t">
            <a:spAutoFit/>
          </a:bodyPr>
          <a:lstStyle/>
          <a:p>
            <a:pPr marL="0" lvl="0" indent="0" algn="ctr" defTabSz="914400" rtl="0" eaLnBrk="1" latinLnBrk="0" hangingPunct="1">
              <a:lnSpc>
                <a:spcPct val="100000"/>
              </a:lnSpc>
              <a:spcBef>
                <a:spcPts val="0"/>
              </a:spcBef>
              <a:spcAft>
                <a:spcPts val="0"/>
              </a:spcAft>
              <a:buNone/>
              <a:defRPr/>
            </a:pPr>
            <a:r>
              <a:rPr kumimoji="0" lang="en-US" altLang="ko-KR" sz="1200" b="1" i="0" u="none" strike="noStrike" kern="0" cap="none" spc="-100" normalizeH="0" baseline="0" dirty="0">
                <a:solidFill>
                  <a:srgbClr val="000000"/>
                </a:solidFill>
                <a:latin typeface="한컴 윤고딕 760"/>
                <a:ea typeface="한컴 윤고딕 760"/>
                <a:cs typeface="S-Core Dream 4 Regular"/>
              </a:rPr>
              <a:t>About</a:t>
            </a:r>
          </a:p>
        </p:txBody>
      </p:sp>
      <p:sp>
        <p:nvSpPr>
          <p:cNvPr id="1065" name="Object 8"/>
          <p:cNvSpPr txBox="1"/>
          <p:nvPr/>
        </p:nvSpPr>
        <p:spPr>
          <a:xfrm>
            <a:off x="1694017" y="3915360"/>
            <a:ext cx="543866" cy="276999"/>
          </a:xfrm>
          <a:prstGeom prst="rect">
            <a:avLst/>
          </a:prstGeom>
          <a:noFill/>
        </p:spPr>
        <p:txBody>
          <a:bodyPr wrap="square" anchor="t">
            <a:spAutoFit/>
          </a:bodyPr>
          <a:lstStyle/>
          <a:p>
            <a:pPr marL="0" lvl="0" indent="0" algn="ctr" defTabSz="914400" rtl="0" eaLnBrk="1" latinLnBrk="0" hangingPunct="1">
              <a:lnSpc>
                <a:spcPct val="100000"/>
              </a:lnSpc>
              <a:spcBef>
                <a:spcPts val="0"/>
              </a:spcBef>
              <a:spcAft>
                <a:spcPts val="0"/>
              </a:spcAft>
              <a:buNone/>
              <a:defRPr/>
            </a:pPr>
            <a:r>
              <a:rPr kumimoji="0" lang="en-US" altLang="ko-KR" sz="1200" b="1" i="0" u="none" strike="noStrike" kern="0" cap="none" spc="-100" normalizeH="0" baseline="0">
                <a:solidFill>
                  <a:srgbClr val="000000"/>
                </a:solidFill>
                <a:latin typeface="한컴 윤고딕 760"/>
                <a:ea typeface="한컴 윤고딕 760"/>
                <a:cs typeface="S-Core Dream 4 Regular"/>
              </a:rPr>
              <a:t>FAQ</a:t>
            </a:r>
          </a:p>
        </p:txBody>
      </p:sp>
      <p:sp>
        <p:nvSpPr>
          <p:cNvPr id="1068" name="자유형 1067"/>
          <p:cNvSpPr/>
          <p:nvPr/>
        </p:nvSpPr>
        <p:spPr>
          <a:xfrm>
            <a:off x="0" y="0"/>
            <a:ext cx="5867400" cy="3810000"/>
          </a:xfrm>
          <a:custGeom>
            <a:avLst/>
            <a:gdLst>
              <a:gd name="connsiteX0" fmla="*/ -4710 w 5881694"/>
              <a:gd name="connsiteY0" fmla="*/ 3605860 h 3674916"/>
              <a:gd name="connsiteX1" fmla="*/ 3205214 w 5881694"/>
              <a:gd name="connsiteY1" fmla="*/ 3529660 h 3674916"/>
              <a:gd name="connsiteX2" fmla="*/ 3595739 w 5881694"/>
              <a:gd name="connsiteY2" fmla="*/ 1910410 h 3674916"/>
              <a:gd name="connsiteX3" fmla="*/ 5605514 w 5881694"/>
              <a:gd name="connsiteY3" fmla="*/ 1786585 h 3674916"/>
              <a:gd name="connsiteX4" fmla="*/ 5881739 w 5881694"/>
              <a:gd name="connsiteY4" fmla="*/ -4114 h 36749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81694" h="3674916">
                <a:moveTo>
                  <a:pt x="-4710" y="3605860"/>
                </a:moveTo>
                <a:cubicBezTo>
                  <a:pt x="530276" y="3593160"/>
                  <a:pt x="2605139" y="3812235"/>
                  <a:pt x="3205214" y="3529660"/>
                </a:cubicBezTo>
                <a:cubicBezTo>
                  <a:pt x="3805289" y="3247085"/>
                  <a:pt x="3195689" y="2200922"/>
                  <a:pt x="3595739" y="1910410"/>
                </a:cubicBezTo>
                <a:cubicBezTo>
                  <a:pt x="3995788" y="1619897"/>
                  <a:pt x="5224514" y="2105672"/>
                  <a:pt x="5605514" y="1786585"/>
                </a:cubicBezTo>
                <a:cubicBezTo>
                  <a:pt x="5986514" y="1467497"/>
                  <a:pt x="5835701" y="294335"/>
                  <a:pt x="5881739" y="-4114"/>
                </a:cubicBezTo>
              </a:path>
            </a:pathLst>
          </a:custGeom>
          <a:noFill/>
          <a:ln w="9525">
            <a:solidFill>
              <a:schemeClr val="accent1">
                <a:shade val="20000"/>
              </a:schemeClr>
            </a:solidFill>
            <a:prstDash val="dash"/>
          </a:ln>
        </p:spPr>
        <p:style>
          <a:lnRef idx="2">
            <a:schemeClr val="accent1">
              <a:shade val="20000"/>
            </a:schemeClr>
          </a:lnRef>
          <a:fillRef idx="1">
            <a:schemeClr val="accent1"/>
          </a:fillRef>
          <a:effectRef idx="0">
            <a:schemeClr val="accent1"/>
          </a:effectRef>
          <a:fontRef idx="minor">
            <a:schemeClr val="lt1"/>
          </a:fontRef>
        </p:style>
        <p:txBody>
          <a:bodyPr anchor="ctr"/>
          <a:lstStyle/>
          <a:p>
            <a:pPr lvl="0" algn="ctr">
              <a:defRPr/>
            </a:pPr>
            <a:endParaRPr lang="en-US" altLang="ko-KR" dirty="0"/>
          </a:p>
        </p:txBody>
      </p:sp>
      <p:sp>
        <p:nvSpPr>
          <p:cNvPr id="1069" name="자유형 1068"/>
          <p:cNvSpPr/>
          <p:nvPr/>
        </p:nvSpPr>
        <p:spPr>
          <a:xfrm>
            <a:off x="3200400" y="3657600"/>
            <a:ext cx="2240756" cy="1905000"/>
          </a:xfrm>
          <a:custGeom>
            <a:avLst/>
            <a:gdLst>
              <a:gd name="connsiteX0" fmla="*/ -3671 w 2032297"/>
              <a:gd name="connsiteY0" fmla="*/ -126 h 1892900"/>
              <a:gd name="connsiteX1" fmla="*/ 1787028 w 2032297"/>
              <a:gd name="connsiteY1" fmla="*/ 438023 h 1892900"/>
              <a:gd name="connsiteX2" fmla="*/ 2015628 w 2032297"/>
              <a:gd name="connsiteY2" fmla="*/ 1790573 h 1892900"/>
              <a:gd name="connsiteX3" fmla="*/ 2015628 w 2032297"/>
              <a:gd name="connsiteY3" fmla="*/ 1742948 h 1892900"/>
            </a:gdLst>
            <a:ahLst/>
            <a:cxnLst>
              <a:cxn ang="0">
                <a:pos x="connsiteX0" y="connsiteY0"/>
              </a:cxn>
              <a:cxn ang="0">
                <a:pos x="connsiteX1" y="connsiteY1"/>
              </a:cxn>
              <a:cxn ang="0">
                <a:pos x="connsiteX2" y="connsiteY2"/>
              </a:cxn>
              <a:cxn ang="0">
                <a:pos x="connsiteX3" y="connsiteY3"/>
              </a:cxn>
            </a:cxnLst>
            <a:rect l="l" t="t" r="r" b="b"/>
            <a:pathLst>
              <a:path w="2032297" h="1892900">
                <a:moveTo>
                  <a:pt x="-3671" y="-126"/>
                </a:moveTo>
                <a:cubicBezTo>
                  <a:pt x="294778" y="72898"/>
                  <a:pt x="1450478" y="139573"/>
                  <a:pt x="1787028" y="438023"/>
                </a:cubicBezTo>
                <a:cubicBezTo>
                  <a:pt x="2123578" y="736473"/>
                  <a:pt x="1977528" y="1573085"/>
                  <a:pt x="2015628" y="1790573"/>
                </a:cubicBezTo>
                <a:cubicBezTo>
                  <a:pt x="2053728" y="2008060"/>
                  <a:pt x="2015628" y="1750886"/>
                  <a:pt x="2015628" y="1742948"/>
                </a:cubicBezTo>
              </a:path>
            </a:pathLst>
          </a:custGeom>
          <a:noFill/>
          <a:ln w="9525">
            <a:solidFill>
              <a:schemeClr val="accent1">
                <a:shade val="20000"/>
              </a:schemeClr>
            </a:solidFill>
            <a:prstDash val="dash"/>
          </a:ln>
        </p:spPr>
        <p:style>
          <a:lnRef idx="2">
            <a:schemeClr val="accent1">
              <a:shade val="20000"/>
            </a:schemeClr>
          </a:lnRef>
          <a:fillRef idx="1">
            <a:schemeClr val="accent1"/>
          </a:fillRef>
          <a:effectRef idx="0">
            <a:schemeClr val="accent1"/>
          </a:effectRef>
          <a:fontRef idx="minor">
            <a:schemeClr val="lt1"/>
          </a:fontRef>
        </p:style>
        <p:txBody>
          <a:bodyPr anchor="ctr"/>
          <a:lstStyle/>
          <a:p>
            <a:pPr lvl="0" algn="ctr">
              <a:defRPr/>
            </a:pPr>
            <a:endParaRPr lang="en-US" altLang="ko-KR"/>
          </a:p>
        </p:txBody>
      </p:sp>
      <p:sp>
        <p:nvSpPr>
          <p:cNvPr id="1070" name="자유형 1069"/>
          <p:cNvSpPr/>
          <p:nvPr/>
        </p:nvSpPr>
        <p:spPr>
          <a:xfrm>
            <a:off x="5105400" y="3657599"/>
            <a:ext cx="3733800" cy="457200"/>
          </a:xfrm>
          <a:custGeom>
            <a:avLst/>
            <a:gdLst>
              <a:gd name="connsiteX0" fmla="*/ -1746 w 3755866"/>
              <a:gd name="connsiteY0" fmla="*/ 316706 h 315629"/>
              <a:gd name="connsiteX1" fmla="*/ 512603 w 3755866"/>
              <a:gd name="connsiteY1" fmla="*/ 21431 h 315629"/>
              <a:gd name="connsiteX2" fmla="*/ 3760629 w 3755866"/>
              <a:gd name="connsiteY2" fmla="*/ 21431 h 315629"/>
            </a:gdLst>
            <a:ahLst/>
            <a:cxnLst>
              <a:cxn ang="0">
                <a:pos x="connsiteX0" y="connsiteY0"/>
              </a:cxn>
              <a:cxn ang="0">
                <a:pos x="connsiteX1" y="connsiteY1"/>
              </a:cxn>
              <a:cxn ang="0">
                <a:pos x="connsiteX2" y="connsiteY2"/>
              </a:cxn>
            </a:cxnLst>
            <a:rect l="l" t="t" r="r" b="b"/>
            <a:pathLst>
              <a:path w="3755866" h="315629">
                <a:moveTo>
                  <a:pt x="-1746" y="316706"/>
                </a:moveTo>
                <a:cubicBezTo>
                  <a:pt x="83978" y="267494"/>
                  <a:pt x="-114459" y="70644"/>
                  <a:pt x="512603" y="21431"/>
                </a:cubicBezTo>
                <a:cubicBezTo>
                  <a:pt x="1139666" y="-27781"/>
                  <a:pt x="3219290" y="21431"/>
                  <a:pt x="3760629" y="21431"/>
                </a:cubicBezTo>
              </a:path>
            </a:pathLst>
          </a:custGeom>
          <a:noFill/>
          <a:ln w="9525">
            <a:solidFill>
              <a:schemeClr val="accent1">
                <a:shade val="20000"/>
              </a:schemeClr>
            </a:solidFill>
            <a:prstDash val="dash"/>
          </a:ln>
        </p:spPr>
        <p:style>
          <a:lnRef idx="2">
            <a:schemeClr val="accent1">
              <a:shade val="20000"/>
            </a:schemeClr>
          </a:lnRef>
          <a:fillRef idx="1">
            <a:schemeClr val="accent1"/>
          </a:fillRef>
          <a:effectRef idx="0">
            <a:schemeClr val="accent1"/>
          </a:effectRef>
          <a:fontRef idx="minor">
            <a:schemeClr val="lt1"/>
          </a:fontRef>
        </p:style>
        <p:txBody>
          <a:bodyPr anchor="ctr"/>
          <a:lstStyle/>
          <a:p>
            <a:pPr lvl="0" algn="ctr">
              <a:defRPr/>
            </a:pPr>
            <a:endParaRPr lang="en-US" altLang="ko-KR"/>
          </a:p>
        </p:txBody>
      </p:sp>
      <p:grpSp>
        <p:nvGrpSpPr>
          <p:cNvPr id="1071" name="그룹 1002"/>
          <p:cNvGrpSpPr/>
          <p:nvPr/>
        </p:nvGrpSpPr>
        <p:grpSpPr>
          <a:xfrm>
            <a:off x="7954795" y="228600"/>
            <a:ext cx="808204" cy="776278"/>
            <a:chOff x="9168833" y="1211868"/>
            <a:chExt cx="891270" cy="856063"/>
          </a:xfrm>
        </p:grpSpPr>
        <p:pic>
          <p:nvPicPr>
            <p:cNvPr id="1072" name="Object 10"/>
            <p:cNvPicPr>
              <a:picLocks noChangeAspect="1"/>
            </p:cNvPicPr>
            <p:nvPr/>
          </p:nvPicPr>
          <p:blipFill rotWithShape="1">
            <a:blip r:embed="rId9"/>
            <a:stretch>
              <a:fillRect/>
            </a:stretch>
          </p:blipFill>
          <p:spPr>
            <a:xfrm>
              <a:off x="9168833" y="1211868"/>
              <a:ext cx="891270" cy="856063"/>
            </a:xfrm>
            <a:prstGeom prst="rect">
              <a:avLst/>
            </a:prstGeom>
          </p:spPr>
        </p:pic>
      </p:grpSp>
      <p:sp>
        <p:nvSpPr>
          <p:cNvPr id="49" name="Object 22">
            <a:extLst>
              <a:ext uri="{FF2B5EF4-FFF2-40B4-BE49-F238E27FC236}">
                <a16:creationId xmlns:a16="http://schemas.microsoft.com/office/drawing/2014/main" id="{54FF247A-169D-4432-B961-D09323AAD396}"/>
              </a:ext>
            </a:extLst>
          </p:cNvPr>
          <p:cNvSpPr txBox="1"/>
          <p:nvPr/>
        </p:nvSpPr>
        <p:spPr>
          <a:xfrm>
            <a:off x="8755495" y="616739"/>
            <a:ext cx="984479" cy="246221"/>
          </a:xfrm>
          <a:prstGeom prst="rect">
            <a:avLst/>
          </a:prstGeom>
          <a:noFill/>
        </p:spPr>
        <p:txBody>
          <a:bodyPr wrap="square" anchor="t">
            <a:spAutoFit/>
          </a:bodyPr>
          <a:lstStyle/>
          <a:p>
            <a:pPr marL="0" lvl="0" indent="0" algn="r" defTabSz="914400" rtl="0" eaLnBrk="1" latinLnBrk="0" hangingPunct="1">
              <a:lnSpc>
                <a:spcPct val="100000"/>
              </a:lnSpc>
              <a:spcBef>
                <a:spcPts val="0"/>
              </a:spcBef>
              <a:spcAft>
                <a:spcPts val="0"/>
              </a:spcAft>
              <a:buNone/>
              <a:defRPr/>
            </a:pPr>
            <a:r>
              <a:rPr kumimoji="0" lang="en-US" sz="1000" b="0" i="0" u="none" strike="noStrike" kern="1200" cap="none" spc="0" normalizeH="0" baseline="0" dirty="0">
                <a:solidFill>
                  <a:srgbClr val="60B0B6"/>
                </a:solidFill>
                <a:latin typeface="한컴 윤고딕 760"/>
                <a:ea typeface="한컴 윤고딕 760"/>
                <a:cs typeface="S-Core Dream 5 Medium"/>
              </a:rPr>
              <a:t>02. </a:t>
            </a:r>
            <a:r>
              <a:rPr kumimoji="0" lang="ja-JP" altLang="en-US" sz="1000" b="0" i="0" u="none" strike="noStrike" kern="1200" cap="none" spc="0" normalizeH="0" baseline="0" dirty="0">
                <a:solidFill>
                  <a:srgbClr val="60B0B6"/>
                </a:solidFill>
                <a:latin typeface="한컴 윤고딕 760"/>
                <a:ea typeface="한컴 윤고딕 760"/>
                <a:cs typeface="S-Core Dream 5 Medium"/>
              </a:rPr>
              <a:t>開発内容</a:t>
            </a:r>
            <a:endParaRPr kumimoji="0" lang="ko-KR" altLang="en-US" sz="1000" b="0" i="0" u="none" strike="noStrike" kern="1200" cap="none" spc="0" normalizeH="0" baseline="0" dirty="0">
              <a:solidFill>
                <a:srgbClr val="60B0B6"/>
              </a:solidFill>
              <a:latin typeface="한컴 윤고딕 760"/>
              <a:ea typeface="한컴 윤고딕 760"/>
              <a:cs typeface="S-Core Dream 5 Medium"/>
            </a:endParaRPr>
          </a:p>
        </p:txBody>
      </p:sp>
    </p:spTree>
    <p:extLst>
      <p:ext uri="{BB962C8B-B14F-4D97-AF65-F5344CB8AC3E}">
        <p14:creationId xmlns:p14="http://schemas.microsoft.com/office/powerpoint/2010/main" val="21670526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1001" name="그룹 1001"/>
          <p:cNvGrpSpPr/>
          <p:nvPr/>
        </p:nvGrpSpPr>
        <p:grpSpPr>
          <a:xfrm>
            <a:off x="2598903" y="632098"/>
            <a:ext cx="54051" cy="5691969"/>
            <a:chOff x="2752242" y="697064"/>
            <a:chExt cx="59607" cy="6276977"/>
          </a:xfrm>
        </p:grpSpPr>
        <p:pic>
          <p:nvPicPr>
            <p:cNvPr id="3" name="Object 2"/>
            <p:cNvPicPr>
              <a:picLocks noChangeAspect="1"/>
            </p:cNvPicPr>
            <p:nvPr/>
          </p:nvPicPr>
          <p:blipFill rotWithShape="1">
            <a:blip r:embed="rId2"/>
            <a:stretch>
              <a:fillRect/>
            </a:stretch>
          </p:blipFill>
          <p:spPr>
            <a:xfrm rot="16200000">
              <a:off x="-356443" y="3805749"/>
              <a:ext cx="6276977" cy="59607"/>
            </a:xfrm>
            <a:prstGeom prst="rect">
              <a:avLst/>
            </a:prstGeom>
          </p:spPr>
        </p:pic>
      </p:grpSp>
      <p:sp>
        <p:nvSpPr>
          <p:cNvPr id="5" name="Object 5"/>
          <p:cNvSpPr txBox="1"/>
          <p:nvPr/>
        </p:nvSpPr>
        <p:spPr>
          <a:xfrm>
            <a:off x="3793002" y="2897767"/>
            <a:ext cx="3172475" cy="661720"/>
          </a:xfrm>
          <a:prstGeom prst="rect">
            <a:avLst/>
          </a:prstGeom>
          <a:noFill/>
        </p:spPr>
        <p:txBody>
          <a:bodyPr wrap="square" anchor="t">
            <a:spAutoFit/>
          </a:bodyPr>
          <a:lstStyle/>
          <a:p>
            <a:pPr lvl="0">
              <a:defRPr/>
            </a:pPr>
            <a:r>
              <a:rPr lang="ja-JP" altLang="en-US" sz="3700" kern="0" spc="-200" dirty="0">
                <a:solidFill>
                  <a:srgbClr val="60B0B6"/>
                </a:solidFill>
                <a:latin typeface="한컴 윤고딕 760"/>
                <a:ea typeface="한컴 윤고딕 760"/>
                <a:cs typeface="S-Core Dream 6 Bold"/>
              </a:rPr>
              <a:t>システム構成</a:t>
            </a:r>
            <a:endParaRPr lang="ko-KR" altLang="en-US" sz="3700" kern="0" spc="-200" dirty="0">
              <a:solidFill>
                <a:srgbClr val="60B0B6"/>
              </a:solidFill>
              <a:latin typeface="한컴 윤고딕 760"/>
              <a:ea typeface="한컴 윤고딕 760"/>
              <a:cs typeface="S-Core Dream 6 Bold"/>
            </a:endParaRPr>
          </a:p>
        </p:txBody>
      </p:sp>
      <p:grpSp>
        <p:nvGrpSpPr>
          <p:cNvPr id="1002" name="그룹 1002"/>
          <p:cNvGrpSpPr/>
          <p:nvPr/>
        </p:nvGrpSpPr>
        <p:grpSpPr>
          <a:xfrm>
            <a:off x="6009135" y="3485448"/>
            <a:ext cx="5691969" cy="54051"/>
            <a:chOff x="6512971" y="3843675"/>
            <a:chExt cx="6276977" cy="59607"/>
          </a:xfrm>
        </p:grpSpPr>
        <p:pic>
          <p:nvPicPr>
            <p:cNvPr id="8" name="Object 7"/>
            <p:cNvPicPr>
              <a:picLocks noChangeAspect="1"/>
            </p:cNvPicPr>
            <p:nvPr/>
          </p:nvPicPr>
          <p:blipFill rotWithShape="1">
            <a:blip r:embed="rId2"/>
            <a:stretch>
              <a:fillRect/>
            </a:stretch>
          </p:blipFill>
          <p:spPr>
            <a:xfrm rot="16200000">
              <a:off x="6512971" y="3843675"/>
              <a:ext cx="6276977" cy="59607"/>
            </a:xfrm>
            <a:prstGeom prst="rect">
              <a:avLst/>
            </a:prstGeom>
          </p:spPr>
        </p:pic>
      </p:grpSp>
      <p:sp>
        <p:nvSpPr>
          <p:cNvPr id="16" name="Object 16"/>
          <p:cNvSpPr txBox="1"/>
          <p:nvPr/>
        </p:nvSpPr>
        <p:spPr>
          <a:xfrm>
            <a:off x="4191000" y="2438400"/>
            <a:ext cx="579504" cy="430887"/>
          </a:xfrm>
          <a:prstGeom prst="rect">
            <a:avLst/>
          </a:prstGeom>
          <a:noFill/>
        </p:spPr>
        <p:txBody>
          <a:bodyPr wrap="square" anchor="t">
            <a:spAutoFit/>
          </a:bodyPr>
          <a:lstStyle/>
          <a:p>
            <a:pPr lvl="0">
              <a:defRPr/>
            </a:pPr>
            <a:r>
              <a:rPr lang="en-US" sz="1100" kern="0" spc="-100" dirty="0">
                <a:solidFill>
                  <a:srgbClr val="FFFFFF"/>
                </a:solidFill>
                <a:latin typeface="한컴 윤고딕 760"/>
                <a:ea typeface="한컴 윤고딕 760"/>
                <a:cs typeface="S-Core Dream 3 Light"/>
              </a:rPr>
              <a:t>LUCY</a:t>
            </a:r>
          </a:p>
          <a:p>
            <a:pPr lvl="0">
              <a:defRPr/>
            </a:pPr>
            <a:endParaRPr lang="en-US" sz="1100" dirty="0">
              <a:latin typeface="한컴 윤고딕 760"/>
              <a:ea typeface="한컴 윤고딕 760"/>
            </a:endParaRPr>
          </a:p>
        </p:txBody>
      </p:sp>
      <p:grpSp>
        <p:nvGrpSpPr>
          <p:cNvPr id="1004" name="그룹 1004"/>
          <p:cNvGrpSpPr/>
          <p:nvPr/>
        </p:nvGrpSpPr>
        <p:grpSpPr>
          <a:xfrm>
            <a:off x="1873582" y="2628087"/>
            <a:ext cx="1495890" cy="1495890"/>
            <a:chOff x="1952375" y="2898196"/>
            <a:chExt cx="1649635" cy="1649635"/>
          </a:xfrm>
        </p:grpSpPr>
        <p:pic>
          <p:nvPicPr>
            <p:cNvPr id="18" name="Object 17"/>
            <p:cNvPicPr>
              <a:picLocks noChangeAspect="1"/>
            </p:cNvPicPr>
            <p:nvPr/>
          </p:nvPicPr>
          <p:blipFill rotWithShape="1">
            <a:blip r:embed="rId3"/>
            <a:stretch>
              <a:fillRect/>
            </a:stretch>
          </p:blipFill>
          <p:spPr>
            <a:xfrm>
              <a:off x="1235231" y="2181053"/>
              <a:ext cx="3299270" cy="3299270"/>
            </a:xfrm>
            <a:prstGeom prst="rect">
              <a:avLst/>
            </a:prstGeom>
          </p:spPr>
        </p:pic>
        <p:pic>
          <p:nvPicPr>
            <p:cNvPr id="19" name="Object 18"/>
            <p:cNvPicPr>
              <a:picLocks noChangeAspect="1"/>
            </p:cNvPicPr>
            <p:nvPr/>
          </p:nvPicPr>
          <p:blipFill rotWithShape="1">
            <a:blip r:embed="rId4"/>
            <a:stretch>
              <a:fillRect/>
            </a:stretch>
          </p:blipFill>
          <p:spPr>
            <a:xfrm>
              <a:off x="1952375" y="2898196"/>
              <a:ext cx="1649635" cy="1649635"/>
            </a:xfrm>
            <a:prstGeom prst="rect">
              <a:avLst/>
            </a:prstGeom>
          </p:spPr>
        </p:pic>
      </p:grpSp>
      <p:sp>
        <p:nvSpPr>
          <p:cNvPr id="21" name="Object 21"/>
          <p:cNvSpPr txBox="1"/>
          <p:nvPr/>
        </p:nvSpPr>
        <p:spPr>
          <a:xfrm>
            <a:off x="1937692" y="2809885"/>
            <a:ext cx="1348219" cy="1110238"/>
          </a:xfrm>
          <a:prstGeom prst="rect">
            <a:avLst/>
          </a:prstGeom>
          <a:noFill/>
        </p:spPr>
        <p:txBody>
          <a:bodyPr wrap="square" anchor="t">
            <a:spAutoFit/>
          </a:bodyPr>
          <a:lstStyle/>
          <a:p>
            <a:pPr lvl="0" algn="ctr">
              <a:defRPr/>
            </a:pPr>
            <a:r>
              <a:rPr lang="en-US" sz="6700" kern="0" spc="-300" dirty="0">
                <a:solidFill>
                  <a:srgbClr val="FFFFFF"/>
                </a:solidFill>
                <a:latin typeface="한컴 윤고딕 760"/>
                <a:ea typeface="한컴 윤고딕 760"/>
                <a:cs typeface="S-Core Dream 6 Bold"/>
              </a:rPr>
              <a:t>0</a:t>
            </a:r>
            <a:r>
              <a:rPr lang="en-US" altLang="ko-KR" sz="6700" kern="0" spc="-300" dirty="0">
                <a:solidFill>
                  <a:srgbClr val="FFFFFF"/>
                </a:solidFill>
                <a:latin typeface="한컴 윤고딕 760"/>
                <a:ea typeface="한컴 윤고딕 760"/>
                <a:cs typeface="S-Core Dream 6 Bold"/>
              </a:rPr>
              <a:t>3</a:t>
            </a:r>
          </a:p>
        </p:txBody>
      </p:sp>
      <p:grpSp>
        <p:nvGrpSpPr>
          <p:cNvPr id="1007" name="그룹 1002"/>
          <p:cNvGrpSpPr/>
          <p:nvPr/>
        </p:nvGrpSpPr>
        <p:grpSpPr>
          <a:xfrm>
            <a:off x="7954795" y="228600"/>
            <a:ext cx="808204" cy="776278"/>
            <a:chOff x="9168833" y="1211868"/>
            <a:chExt cx="891270" cy="856063"/>
          </a:xfrm>
        </p:grpSpPr>
        <p:pic>
          <p:nvPicPr>
            <p:cNvPr id="1008" name="Object 10"/>
            <p:cNvPicPr>
              <a:picLocks noChangeAspect="1"/>
            </p:cNvPicPr>
            <p:nvPr/>
          </p:nvPicPr>
          <p:blipFill rotWithShape="1">
            <a:blip r:embed="rId5"/>
            <a:stretch>
              <a:fillRect/>
            </a:stretch>
          </p:blipFill>
          <p:spPr>
            <a:xfrm>
              <a:off x="9168833" y="1211868"/>
              <a:ext cx="891270" cy="856063"/>
            </a:xfrm>
            <a:prstGeom prst="rect">
              <a:avLst/>
            </a:prstGeom>
          </p:spPr>
        </p:pic>
      </p:grpSp>
      <p:sp>
        <p:nvSpPr>
          <p:cNvPr id="1009" name="Object 10"/>
          <p:cNvSpPr txBox="1"/>
          <p:nvPr/>
        </p:nvSpPr>
        <p:spPr>
          <a:xfrm>
            <a:off x="3855331" y="4152226"/>
            <a:ext cx="3253327" cy="338554"/>
          </a:xfrm>
          <a:prstGeom prst="rect">
            <a:avLst/>
          </a:prstGeom>
          <a:noFill/>
        </p:spPr>
        <p:txBody>
          <a:bodyPr wrap="square" anchor="t">
            <a:spAutoFit/>
          </a:bodyPr>
          <a:lstStyle/>
          <a:p>
            <a:pPr marL="0" lvl="0" indent="0" algn="l" defTabSz="914400" rtl="0" eaLnBrk="1" latinLnBrk="0" hangingPunct="1">
              <a:lnSpc>
                <a:spcPct val="100000"/>
              </a:lnSpc>
              <a:spcBef>
                <a:spcPts val="0"/>
              </a:spcBef>
              <a:spcAft>
                <a:spcPts val="0"/>
              </a:spcAft>
              <a:buNone/>
              <a:defRPr/>
            </a:pPr>
            <a:r>
              <a:rPr kumimoji="0" lang="ko-KR" altLang="en-US" sz="1600" b="0" i="0" u="none" strike="noStrike" kern="0" cap="none" spc="-100" normalizeH="0" baseline="0" dirty="0">
                <a:solidFill>
                  <a:srgbClr val="60B0B6"/>
                </a:solidFill>
                <a:latin typeface="한컴 윤고딕 760"/>
                <a:ea typeface="한컴 윤고딕 760"/>
                <a:cs typeface="S-Core Dream 3 Light"/>
              </a:rPr>
              <a:t>全体構成</a:t>
            </a:r>
          </a:p>
        </p:txBody>
      </p:sp>
      <p:sp>
        <p:nvSpPr>
          <p:cNvPr id="1010" name="Object 11"/>
          <p:cNvSpPr txBox="1"/>
          <p:nvPr/>
        </p:nvSpPr>
        <p:spPr>
          <a:xfrm>
            <a:off x="3855331" y="4572000"/>
            <a:ext cx="3172475" cy="338554"/>
          </a:xfrm>
          <a:prstGeom prst="rect">
            <a:avLst/>
          </a:prstGeom>
          <a:noFill/>
        </p:spPr>
        <p:txBody>
          <a:bodyPr wrap="square" anchor="t">
            <a:spAutoFit/>
          </a:bodyPr>
          <a:lstStyle/>
          <a:p>
            <a:pPr marL="0" lvl="0" indent="0" algn="l" defTabSz="914400" rtl="0" eaLnBrk="1" latinLnBrk="0" hangingPunct="1">
              <a:lnSpc>
                <a:spcPct val="100000"/>
              </a:lnSpc>
              <a:spcBef>
                <a:spcPts val="0"/>
              </a:spcBef>
              <a:spcAft>
                <a:spcPts val="0"/>
              </a:spcAft>
              <a:buNone/>
              <a:defRPr/>
            </a:pPr>
            <a:r>
              <a:rPr kumimoji="0" lang="ja-JP" altLang="en-US" sz="1600" b="0" i="0" u="none" strike="noStrike" kern="0" cap="none" spc="-100" normalizeH="0" baseline="0" dirty="0">
                <a:solidFill>
                  <a:srgbClr val="60B0B6"/>
                </a:solidFill>
                <a:latin typeface="한컴 윤고딕 760"/>
                <a:ea typeface="한컴 윤고딕 760"/>
                <a:cs typeface="S-Core Dream 3 Light"/>
              </a:rPr>
              <a:t>主要機能ご紹介</a:t>
            </a:r>
            <a:endParaRPr kumimoji="0" lang="ko-KR" altLang="en-US" sz="1600" b="0" i="0" u="none" strike="noStrike" kern="0" cap="none" spc="-100" normalizeH="0" baseline="0" dirty="0">
              <a:solidFill>
                <a:srgbClr val="60B0B6"/>
              </a:solidFill>
              <a:latin typeface="한컴 윤고딕 760"/>
              <a:ea typeface="한컴 윤고딕 760"/>
              <a:cs typeface="S-Core Dream 3 Light"/>
            </a:endParaRPr>
          </a:p>
        </p:txBody>
      </p:sp>
      <p:grpSp>
        <p:nvGrpSpPr>
          <p:cNvPr id="22" name="그룹 1003">
            <a:extLst>
              <a:ext uri="{FF2B5EF4-FFF2-40B4-BE49-F238E27FC236}">
                <a16:creationId xmlns:a16="http://schemas.microsoft.com/office/drawing/2014/main" id="{0A0199EC-AD3C-41CA-8358-F2D0E90FC282}"/>
              </a:ext>
            </a:extLst>
          </p:cNvPr>
          <p:cNvGrpSpPr/>
          <p:nvPr/>
        </p:nvGrpSpPr>
        <p:grpSpPr>
          <a:xfrm>
            <a:off x="3828379" y="2419625"/>
            <a:ext cx="1195223" cy="349913"/>
            <a:chOff x="4108082" y="2668309"/>
            <a:chExt cx="1318066" cy="385877"/>
          </a:xfrm>
        </p:grpSpPr>
        <p:pic>
          <p:nvPicPr>
            <p:cNvPr id="23" name="Object 12">
              <a:extLst>
                <a:ext uri="{FF2B5EF4-FFF2-40B4-BE49-F238E27FC236}">
                  <a16:creationId xmlns:a16="http://schemas.microsoft.com/office/drawing/2014/main" id="{A014CC3E-570E-4D0A-BBAD-2F1960BA9DDD}"/>
                </a:ext>
              </a:extLst>
            </p:cNvPr>
            <p:cNvPicPr>
              <a:picLocks noChangeAspect="1"/>
            </p:cNvPicPr>
            <p:nvPr/>
          </p:nvPicPr>
          <p:blipFill rotWithShape="1">
            <a:blip r:embed="rId6"/>
            <a:stretch>
              <a:fillRect/>
            </a:stretch>
          </p:blipFill>
          <p:spPr>
            <a:xfrm>
              <a:off x="3485741" y="2494880"/>
              <a:ext cx="2636132" cy="771755"/>
            </a:xfrm>
            <a:prstGeom prst="rect">
              <a:avLst/>
            </a:prstGeom>
          </p:spPr>
        </p:pic>
        <p:pic>
          <p:nvPicPr>
            <p:cNvPr id="24" name="Object 13">
              <a:extLst>
                <a:ext uri="{FF2B5EF4-FFF2-40B4-BE49-F238E27FC236}">
                  <a16:creationId xmlns:a16="http://schemas.microsoft.com/office/drawing/2014/main" id="{632A939D-4BD7-4946-956D-2B208A7096F7}"/>
                </a:ext>
              </a:extLst>
            </p:cNvPr>
            <p:cNvPicPr>
              <a:picLocks noChangeAspect="1"/>
            </p:cNvPicPr>
            <p:nvPr/>
          </p:nvPicPr>
          <p:blipFill rotWithShape="1">
            <a:blip r:embed="rId7"/>
            <a:stretch>
              <a:fillRect/>
            </a:stretch>
          </p:blipFill>
          <p:spPr>
            <a:xfrm>
              <a:off x="4108082" y="2668309"/>
              <a:ext cx="1318066" cy="385877"/>
            </a:xfrm>
            <a:prstGeom prst="rect">
              <a:avLst/>
            </a:prstGeom>
          </p:spPr>
        </p:pic>
      </p:grpSp>
      <p:sp>
        <p:nvSpPr>
          <p:cNvPr id="25" name="Object 16">
            <a:extLst>
              <a:ext uri="{FF2B5EF4-FFF2-40B4-BE49-F238E27FC236}">
                <a16:creationId xmlns:a16="http://schemas.microsoft.com/office/drawing/2014/main" id="{CCB75614-455C-4168-8099-FA0F102D4987}"/>
              </a:ext>
            </a:extLst>
          </p:cNvPr>
          <p:cNvSpPr txBox="1"/>
          <p:nvPr/>
        </p:nvSpPr>
        <p:spPr>
          <a:xfrm>
            <a:off x="4162070" y="2453499"/>
            <a:ext cx="617323" cy="430887"/>
          </a:xfrm>
          <a:prstGeom prst="rect">
            <a:avLst/>
          </a:prstGeom>
          <a:noFill/>
        </p:spPr>
        <p:txBody>
          <a:bodyPr wrap="square" anchor="t">
            <a:spAutoFit/>
          </a:bodyPr>
          <a:lstStyle/>
          <a:p>
            <a:pPr lvl="0">
              <a:defRPr/>
            </a:pPr>
            <a:r>
              <a:rPr lang="en-US" sz="1100" kern="0" spc="-100" dirty="0">
                <a:solidFill>
                  <a:srgbClr val="FFFFFF"/>
                </a:solidFill>
                <a:latin typeface="한컴 윤고딕 760"/>
                <a:ea typeface="한컴 윤고딕 760"/>
                <a:cs typeface="S-Core Dream 3 Light"/>
              </a:rPr>
              <a:t>LUCY</a:t>
            </a:r>
          </a:p>
          <a:p>
            <a:pPr lvl="0">
              <a:defRPr/>
            </a:pPr>
            <a:endParaRPr lang="en-US" sz="1100" dirty="0">
              <a:latin typeface="한컴 윤고딕 760"/>
              <a:ea typeface="한컴 윤고딕 760"/>
            </a:endParaRPr>
          </a:p>
        </p:txBody>
      </p:sp>
    </p:spTree>
    <p:extLst>
      <p:ext uri="{BB962C8B-B14F-4D97-AF65-F5344CB8AC3E}">
        <p14:creationId xmlns:p14="http://schemas.microsoft.com/office/powerpoint/2010/main" val="3269301279"/>
      </p:ext>
    </p:extLst>
  </p:cSld>
  <p:clrMapOvr>
    <a:masterClrMapping/>
  </p:clrMapOvr>
</p:sld>
</file>

<file path=ppt/theme/theme1.xml><?xml version="1.0" encoding="utf-8"?>
<a:theme xmlns:a="http://schemas.openxmlformats.org/drawingml/2006/main" name="한컴오피스">
  <a:themeElements>
    <a:clrScheme name="한컴오피스">
      <a:dk1>
        <a:sysClr val="windowText" lastClr="000000"/>
      </a:dk1>
      <a:lt1>
        <a:sysClr val="window" lastClr="FFFFFF"/>
      </a:lt1>
      <a:dk2>
        <a:srgbClr val="3A3C84"/>
      </a:dk2>
      <a:lt2>
        <a:srgbClr val="FAF3DB"/>
      </a:lt2>
      <a:accent1>
        <a:srgbClr val="6182D6"/>
      </a:accent1>
      <a:accent2>
        <a:srgbClr val="FF843A"/>
      </a:accent2>
      <a:accent3>
        <a:srgbClr val="B2B2B2"/>
      </a:accent3>
      <a:accent4>
        <a:srgbClr val="FFD700"/>
      </a:accent4>
      <a:accent5>
        <a:srgbClr val="289B6E"/>
      </a:accent5>
      <a:accent6>
        <a:srgbClr val="9D5CBB"/>
      </a:accent6>
      <a:hlink>
        <a:srgbClr val="4A45FF"/>
      </a:hlink>
      <a:folHlink>
        <a:srgbClr val="BE27BB"/>
      </a:folHlink>
    </a:clrScheme>
    <a:fontScheme name="교차">
      <a:majorFont>
        <a:latin typeface="Arial"/>
        <a:ea typeface=""/>
        <a:cs typeface=""/>
        <a:font script="Jpan" typeface="MS PGothic"/>
        <a:font script="Hang" typeface="한컴 윤고딕 240"/>
        <a:font script="Hans" typeface="SimSun"/>
        <a:font script="Hant" typeface="新細明體"/>
        <a:font script="Arab" typeface="Times New Roman"/>
        <a:font script="Hebr" typeface="Times New Roman"/>
        <a:font script="Thai" typeface="Angsana New"/>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MS PGothic"/>
        <a:font script="Hang" typeface="한컴 윤고딕 230"/>
        <a:font script="Hans" typeface="SimSun"/>
        <a:font script="Hant" typeface="新細明體"/>
        <a:font script="Arab" typeface="Times New Roman"/>
        <a:font script="Hebr" typeface="Times New Roman"/>
        <a:font script="Thai" typeface="Angsana New"/>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한컴오피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12700" cap="flat" cmpd="sng" algn="ctr">
          <a:solidFill>
            <a:schemeClr val="phClr">
              <a:satMod val="105000"/>
            </a:schemeClr>
          </a:solidFill>
          <a:prstDash val="solid"/>
        </a:ln>
        <a:ln w="1905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75000"/>
              </a:srgbClr>
            </a:outerShdw>
          </a:effectLst>
        </a:effectStyle>
        <a:effectStyle>
          <a:effectLst>
            <a:outerShdw blurRad="38100" dist="25400" dir="5400000" rotWithShape="0">
              <a:srgbClr val="000000">
                <a:alpha val="75000"/>
              </a:srgbClr>
            </a:outerShdw>
          </a:effectLst>
        </a:effectStyle>
        <a:effectStyle>
          <a:effectLst>
            <a:reflection blurRad="12700" stA="26000" endPos="28000" dist="38100" dir="5400000" sy="-100000" rotWithShape="0"/>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한컴오피스">
  <a:themeElements>
    <a:clrScheme name="한컴오피스">
      <a:dk1>
        <a:sysClr val="windowText" lastClr="000000"/>
      </a:dk1>
      <a:lt1>
        <a:sysClr val="window" lastClr="FFFFFF"/>
      </a:lt1>
      <a:dk2>
        <a:srgbClr val="3A3C84"/>
      </a:dk2>
      <a:lt2>
        <a:srgbClr val="FAF3DB"/>
      </a:lt2>
      <a:accent1>
        <a:srgbClr val="6182D6"/>
      </a:accent1>
      <a:accent2>
        <a:srgbClr val="FF843A"/>
      </a:accent2>
      <a:accent3>
        <a:srgbClr val="B2B2B2"/>
      </a:accent3>
      <a:accent4>
        <a:srgbClr val="FFD700"/>
      </a:accent4>
      <a:accent5>
        <a:srgbClr val="289B6E"/>
      </a:accent5>
      <a:accent6>
        <a:srgbClr val="9D5CBB"/>
      </a:accent6>
      <a:hlink>
        <a:srgbClr val="4A45FF"/>
      </a:hlink>
      <a:folHlink>
        <a:srgbClr val="BE27BB"/>
      </a:folHlink>
    </a:clrScheme>
    <a:fontScheme name="한컴오피스">
      <a:majorFont>
        <a:latin typeface="Calibri"/>
        <a:ea typeface=""/>
        <a:cs typeface=""/>
        <a:font script="Jpan" typeface="MS PGothic"/>
        <a:font script="Hang" typeface="맑은 고딕"/>
        <a:font script="Hans" typeface="SimSun"/>
        <a:font script="Hant" typeface="新細明體"/>
        <a:font script="Arab" typeface="Times New Roman"/>
        <a:font script="Hebr" typeface="Times New Roman"/>
        <a:font script="Thai" typeface="Angsana New"/>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Ethi" typeface="Leelawadee UI"/>
        <a:font script="Mymr" typeface="Myanmar Text"/>
      </a:majorFont>
      <a:minorFont>
        <a:latin typeface="Calibri"/>
        <a:ea typeface=""/>
        <a:cs typeface=""/>
        <a:font script="Jpan" typeface="MS PGothic"/>
        <a:font script="Hang" typeface="맑은 고딕"/>
        <a:font script="Hans" typeface="SimSun"/>
        <a:font script="Hant" typeface="新細明體"/>
        <a:font script="Arab" typeface="Times New Roman"/>
        <a:font script="Hebr" typeface="Times New Roman"/>
        <a:font script="Thai" typeface="Angsana New"/>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Ethi" typeface="Leelawadee UI"/>
        <a:font script="Mymr" typeface="Myanmar Text"/>
      </a:minorFont>
    </a:fontScheme>
    <a:fmtScheme name="한컴오피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12700" cap="flat" cmpd="sng" algn="ctr">
          <a:solidFill>
            <a:schemeClr val="phClr">
              <a:satMod val="105000"/>
            </a:schemeClr>
          </a:solidFill>
          <a:prstDash val="solid"/>
        </a:ln>
        <a:ln w="1905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75000"/>
              </a:srgbClr>
            </a:outerShdw>
          </a:effectLst>
        </a:effectStyle>
        <a:effectStyle>
          <a:effectLst>
            <a:outerShdw blurRad="38100" dist="25400" dir="5400000" rotWithShape="0">
              <a:srgbClr val="000000">
                <a:alpha val="75000"/>
              </a:srgbClr>
            </a:outerShdw>
          </a:effectLst>
        </a:effectStyle>
        <a:effectStyle>
          <a:effectLst>
            <a:reflection blurRad="12700" stA="26000" endPos="28000" dist="38100" dir="5400000" sy="-100000" rotWithShape="0"/>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957</TotalTime>
  <Words>2076</Words>
  <Application>Microsoft Office PowerPoint</Application>
  <PresentationFormat>A4 용지(210x297mm)</PresentationFormat>
  <Paragraphs>228</Paragraphs>
  <Slides>22</Slides>
  <Notes>8</Notes>
  <HiddenSlides>0</HiddenSlides>
  <MMClips>0</MMClips>
  <ScaleCrop>false</ScaleCrop>
  <HeadingPairs>
    <vt:vector size="6" baseType="variant">
      <vt:variant>
        <vt:lpstr>사용한 글꼴</vt:lpstr>
      </vt:variant>
      <vt:variant>
        <vt:i4>10</vt:i4>
      </vt:variant>
      <vt:variant>
        <vt:lpstr>테마</vt:lpstr>
      </vt:variant>
      <vt:variant>
        <vt:i4>1</vt:i4>
      </vt:variant>
      <vt:variant>
        <vt:lpstr>슬라이드 제목</vt:lpstr>
      </vt:variant>
      <vt:variant>
        <vt:i4>22</vt:i4>
      </vt:variant>
    </vt:vector>
  </HeadingPairs>
  <TitlesOfParts>
    <vt:vector size="33" baseType="lpstr">
      <vt:lpstr>Apple SD Gothic Neo</vt:lpstr>
      <vt:lpstr>Arial Unicode MS</vt:lpstr>
      <vt:lpstr>NanumSquare ExtraBold</vt:lpstr>
      <vt:lpstr>noto</vt:lpstr>
      <vt:lpstr>S-Core Dream 3 Light</vt:lpstr>
      <vt:lpstr>S-Core Dream 5 Medium</vt:lpstr>
      <vt:lpstr>한컴 윤고딕 230 (본문)</vt:lpstr>
      <vt:lpstr>한컴 윤고딕 760</vt:lpstr>
      <vt:lpstr>Arial</vt:lpstr>
      <vt:lpstr>Calibri</vt:lpstr>
      <vt:lpstr>한컴오피스</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Manager/>
  <Company>officegen</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officegen</dc:creator>
  <cp:lastModifiedBy>이 준용</cp:lastModifiedBy>
  <cp:revision>258</cp:revision>
  <dcterms:created xsi:type="dcterms:W3CDTF">2023-01-29T13:49:12Z</dcterms:created>
  <dcterms:modified xsi:type="dcterms:W3CDTF">2023-01-31T10:28:50Z</dcterms:modified>
  <cp:version/>
</cp:coreProperties>
</file>